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theme+xml" PartName="/ppt/theme/theme1.xml"/>
  <Override ContentType="application/vnd.openxmlformats-officedocument.theme+xml" PartName="/ppt/theme/theme2.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binary" PartName="/ppt/metadata"/>
  <Override ContentType="application/vnd.openxmlformats-officedocument.presentationml.notesMaster+xml" PartName="/ppt/notesMasters/notesMaster1.xml"/>
  <Override ContentType="application/vnd.openxmlformats-officedocument.presentationml.commentAuthors+xml" PartName="/ppt/commentAuthors.xml"/>
  <Override ContentType="application/vnd.openxmlformats-officedocument.presentationml.presProps+xml" PartName="/ppt/pres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Lst>
  <p:sldSz cy="6858000" cx="12192000"/>
  <p:notesSz cx="6858000" cy="9144000"/>
  <p:embeddedFontLst>
    <p:embeddedFont>
      <p:font typeface="Roboto Thin"/>
      <p:regular r:id="rId63"/>
      <p:bold r:id="rId64"/>
      <p:italic r:id="rId65"/>
      <p:boldItalic r:id="rId66"/>
    </p:embeddedFont>
    <p:embeddedFont>
      <p:font typeface="Roboto Medium"/>
      <p:regular r:id="rId67"/>
      <p:bold r:id="rId68"/>
      <p:italic r:id="rId69"/>
      <p:boldItalic r:id="rId70"/>
    </p:embeddedFont>
    <p:embeddedFont>
      <p:font typeface="Roboto"/>
      <p:regular r:id="rId71"/>
      <p:bold r:id="rId72"/>
      <p:italic r:id="rId73"/>
      <p:boldItalic r:id="rId74"/>
    </p:embeddedFont>
    <p:embeddedFont>
      <p:font typeface="Average"/>
      <p:regular r:id="rId75"/>
    </p:embeddedFont>
    <p:embeddedFont>
      <p:font typeface="Proxima Nova Semibold"/>
      <p:regular r:id="rId76"/>
      <p:bold r:id="rId77"/>
      <p:boldItalic r:id="rId78"/>
    </p:embeddedFont>
    <p:embeddedFont>
      <p:font typeface="Oswald"/>
      <p:regular r:id="rId79"/>
      <p:bold r:id="rId8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81" roundtripDataSignature="AMtx7miI8eqTQmIwJDw8ZPCaB6mJyJ6yzQ=="/>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1" name="Karen LU"/>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318D052-8203-4C76-A343-4851695F2BD7}">
  <a:tblStyle styleId="{B318D052-8203-4C76-A343-4851695F2BD7}" styleName="Table_0">
    <a:wholeTbl>
      <a:tcTxStyle b="off" i="off">
        <a:font>
          <a:latin typeface="Calibri"/>
          <a:ea typeface="Calibri"/>
          <a:cs typeface="Calibri"/>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9EFF7"/>
          </a:solidFill>
        </a:fill>
      </a:tcStyle>
    </a:wholeTbl>
    <a:band1H>
      <a:tcTxStyle b="off" i="off"/>
      <a:tcStyle>
        <a:fill>
          <a:solidFill>
            <a:srgbClr val="D0DEEF"/>
          </a:solidFill>
        </a:fill>
      </a:tcStyle>
    </a:band1H>
    <a:band2H>
      <a:tcTxStyle b="off" i="off"/>
    </a:band2H>
    <a:band1V>
      <a:tcTxStyle b="off" i="off"/>
      <a:tcStyle>
        <a:fill>
          <a:solidFill>
            <a:srgbClr val="D0DEEF"/>
          </a:solidFill>
        </a:fill>
      </a:tcStyle>
    </a:band1V>
    <a:band2V>
      <a:tcTxStyle b="off" i="off"/>
    </a:band2V>
    <a:lastCol>
      <a:tcTxStyle b="on" i="off">
        <a:font>
          <a:latin typeface="Calibri"/>
          <a:ea typeface="Calibri"/>
          <a:cs typeface="Calibri"/>
        </a:font>
        <a:schemeClr val="lt1"/>
      </a:tcTxStyle>
      <a:tcStyle>
        <a:fill>
          <a:solidFill>
            <a:schemeClr val="accent1"/>
          </a:solidFill>
        </a:fill>
      </a:tcStyle>
    </a:lastCol>
    <a:firstCol>
      <a:tcTxStyle b="on" i="off">
        <a:font>
          <a:latin typeface="Calibri"/>
          <a:ea typeface="Calibri"/>
          <a:cs typeface="Calibri"/>
        </a:font>
        <a:schemeClr val="lt1"/>
      </a:tcTxStyle>
      <a:tcStyle>
        <a:fill>
          <a:solidFill>
            <a:schemeClr val="accent1"/>
          </a:solidFill>
        </a:fill>
      </a:tcStyle>
    </a:firstCol>
    <a:lastRow>
      <a:tcTxStyle b="on" i="off">
        <a:font>
          <a:latin typeface="Calibri"/>
          <a:ea typeface="Calibri"/>
          <a:cs typeface="Calibri"/>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b="off" i="off"/>
    </a:seCell>
    <a:swCell>
      <a:tcTxStyle b="off" i="off"/>
    </a:swCell>
    <a:firstRow>
      <a:tcTxStyle b="on" i="off">
        <a:font>
          <a:latin typeface="Calibri"/>
          <a:ea typeface="Calibri"/>
          <a:cs typeface="Calibri"/>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b="off" i="off"/>
    </a:neCell>
    <a:nwCell>
      <a:tcTxStyle b="off" i="off"/>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Oswald-bold.fntdata"/><Relationship Id="rId81" Type="http://customschemas.google.com/relationships/presentationmetadata" Target="meta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commentAuthors" Target="commentAuthor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Roboto-italic.fntdata"/><Relationship Id="rId72" Type="http://schemas.openxmlformats.org/officeDocument/2006/relationships/font" Target="fonts/Roboto-bold.fntdata"/><Relationship Id="rId31" Type="http://schemas.openxmlformats.org/officeDocument/2006/relationships/slide" Target="slides/slide25.xml"/><Relationship Id="rId75" Type="http://schemas.openxmlformats.org/officeDocument/2006/relationships/font" Target="fonts/Average-regular.fntdata"/><Relationship Id="rId30" Type="http://schemas.openxmlformats.org/officeDocument/2006/relationships/slide" Target="slides/slide24.xml"/><Relationship Id="rId74" Type="http://schemas.openxmlformats.org/officeDocument/2006/relationships/font" Target="fonts/Roboto-boldItalic.fntdata"/><Relationship Id="rId33" Type="http://schemas.openxmlformats.org/officeDocument/2006/relationships/slide" Target="slides/slide27.xml"/><Relationship Id="rId77" Type="http://schemas.openxmlformats.org/officeDocument/2006/relationships/font" Target="fonts/ProximaNovaSemibold-bold.fntdata"/><Relationship Id="rId32" Type="http://schemas.openxmlformats.org/officeDocument/2006/relationships/slide" Target="slides/slide26.xml"/><Relationship Id="rId76" Type="http://schemas.openxmlformats.org/officeDocument/2006/relationships/font" Target="fonts/ProximaNovaSemibold-regular.fntdata"/><Relationship Id="rId35" Type="http://schemas.openxmlformats.org/officeDocument/2006/relationships/slide" Target="slides/slide29.xml"/><Relationship Id="rId79" Type="http://schemas.openxmlformats.org/officeDocument/2006/relationships/font" Target="fonts/Oswald-regular.fntdata"/><Relationship Id="rId34" Type="http://schemas.openxmlformats.org/officeDocument/2006/relationships/slide" Target="slides/slide28.xml"/><Relationship Id="rId78" Type="http://schemas.openxmlformats.org/officeDocument/2006/relationships/font" Target="fonts/ProximaNovaSemibold-boldItalic.fntdata"/><Relationship Id="rId71" Type="http://schemas.openxmlformats.org/officeDocument/2006/relationships/font" Target="fonts/Roboto-regular.fntdata"/><Relationship Id="rId70" Type="http://schemas.openxmlformats.org/officeDocument/2006/relationships/font" Target="fonts/RobotoMedium-bold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font" Target="fonts/RobotoThin-bold.fntdata"/><Relationship Id="rId63" Type="http://schemas.openxmlformats.org/officeDocument/2006/relationships/font" Target="fonts/RobotoThin-regular.fntdata"/><Relationship Id="rId22" Type="http://schemas.openxmlformats.org/officeDocument/2006/relationships/slide" Target="slides/slide16.xml"/><Relationship Id="rId66" Type="http://schemas.openxmlformats.org/officeDocument/2006/relationships/font" Target="fonts/RobotoThin-boldItalic.fntdata"/><Relationship Id="rId21" Type="http://schemas.openxmlformats.org/officeDocument/2006/relationships/slide" Target="slides/slide15.xml"/><Relationship Id="rId65" Type="http://schemas.openxmlformats.org/officeDocument/2006/relationships/font" Target="fonts/RobotoThin-italic.fntdata"/><Relationship Id="rId24" Type="http://schemas.openxmlformats.org/officeDocument/2006/relationships/slide" Target="slides/slide18.xml"/><Relationship Id="rId68" Type="http://schemas.openxmlformats.org/officeDocument/2006/relationships/font" Target="fonts/RobotoMedium-bold.fntdata"/><Relationship Id="rId23" Type="http://schemas.openxmlformats.org/officeDocument/2006/relationships/slide" Target="slides/slide17.xml"/><Relationship Id="rId67" Type="http://schemas.openxmlformats.org/officeDocument/2006/relationships/font" Target="fonts/RobotoMedium-regular.fntdata"/><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RobotoMedium-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2-01-09T11:14:07.582">
    <p:pos x="6000" y="0"/>
    <p:text>通關特效</p:text>
    <p:extLst>
      <p:ext uri="{C676402C-5697-4E1C-873F-D02D1690AC5C}">
        <p15:threadingInfo timeZoneBias="0"/>
      </p:ext>
      <p:ext uri="http://customooxmlschemas.google.com/">
        <go:slidesCustomData xmlns:go="http://customooxmlschemas.google.com/" commentPostId="AAAASMDBioM"/>
      </p:ext>
    </p:extLst>
  </p:cm>
</p:cmLst>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gif>
</file>

<file path=ppt/media/image27.gif>
</file>

<file path=ppt/media/image28.png>
</file>

<file path=ppt/media/image29.gif>
</file>

<file path=ppt/media/image3.png>
</file>

<file path=ppt/media/image30.png>
</file>

<file path=ppt/media/image31.gif>
</file>

<file path=ppt/media/image32.gif>
</file>

<file path=ppt/media/image33.gif>
</file>

<file path=ppt/media/image34.png>
</file>

<file path=ppt/media/image35.png>
</file>

<file path=ppt/media/image36.png>
</file>

<file path=ppt/media/image37.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a:solidFill>
                  <a:schemeClr val="dk1"/>
                </a:solidFill>
              </a:rPr>
              <a:t>Good morning everyone</a:t>
            </a:r>
            <a:endParaRPr>
              <a:solidFill>
                <a:schemeClr val="dk1"/>
              </a:solidFill>
            </a:endParaRPr>
          </a:p>
          <a:p>
            <a:pPr indent="0" lvl="0" marL="0" rtl="0" algn="l">
              <a:spcBef>
                <a:spcPts val="0"/>
              </a:spcBef>
              <a:spcAft>
                <a:spcPts val="0"/>
              </a:spcAft>
              <a:buClr>
                <a:schemeClr val="dk1"/>
              </a:buClr>
              <a:buSzPts val="1100"/>
              <a:buFont typeface="Arial"/>
              <a:buNone/>
            </a:pPr>
            <a:r>
              <a:rPr lang="en-US">
                <a:solidFill>
                  <a:schemeClr val="dk1"/>
                </a:solidFill>
              </a:rPr>
              <a:t>we would like to share our final report</a:t>
            </a:r>
            <a:endParaRPr>
              <a:solidFill>
                <a:schemeClr val="dk1"/>
              </a:solidFill>
            </a:endParaRPr>
          </a:p>
          <a:p>
            <a:pPr indent="0" lvl="0" marL="0" rtl="0" algn="l">
              <a:spcBef>
                <a:spcPts val="0"/>
              </a:spcBef>
              <a:spcAft>
                <a:spcPts val="0"/>
              </a:spcAft>
              <a:buSzPts val="1100"/>
              <a:buNone/>
            </a:pPr>
            <a:r>
              <a:rPr lang="en-US">
                <a:solidFill>
                  <a:schemeClr val="dk1"/>
                </a:solidFill>
              </a:rPr>
              <a:t>Our game title is covid rush</a:t>
            </a:r>
            <a:endParaRPr>
              <a:solidFill>
                <a:schemeClr val="dk1"/>
              </a:solidFill>
            </a:endParaRPr>
          </a:p>
          <a:p>
            <a:pPr indent="0" lvl="0" marL="0" rtl="0" algn="l">
              <a:spcBef>
                <a:spcPts val="0"/>
              </a:spcBef>
              <a:spcAft>
                <a:spcPts val="0"/>
              </a:spcAft>
              <a:buClr>
                <a:schemeClr val="dk1"/>
              </a:buClr>
              <a:buSzPts val="1100"/>
              <a:buFont typeface="Arial"/>
              <a:buNone/>
            </a:pPr>
            <a:r>
              <a:rPr lang="en-US">
                <a:solidFill>
                  <a:schemeClr val="dk1"/>
                </a:solidFill>
              </a:rPr>
              <a:t>my name is 呂思函 and team members are 岱容 and 諭樹</a:t>
            </a:r>
            <a:endParaRPr>
              <a:solidFill>
                <a:schemeClr val="dk1"/>
              </a:solidFill>
            </a:endParaRPr>
          </a:p>
          <a:p>
            <a:pPr indent="0" lvl="0" marL="0" rtl="0" algn="l">
              <a:lnSpc>
                <a:spcPct val="100000"/>
              </a:lnSpc>
              <a:spcBef>
                <a:spcPts val="0"/>
              </a:spcBef>
              <a:spcAft>
                <a:spcPts val="0"/>
              </a:spcAft>
              <a:buSzPts val="1100"/>
              <a:buNone/>
            </a:pPr>
            <a:r>
              <a:t/>
            </a:r>
            <a:endParaRPr/>
          </a:p>
        </p:txBody>
      </p:sp>
      <p:sp>
        <p:nvSpPr>
          <p:cNvPr id="63" name="Google Shape;63;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22" name="Google Shape;122;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29" name="Google Shape;129;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10ccb44985d_1_15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35" name="Google Shape;135;g10ccb44985d_1_15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10ccb44985d_1_16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43" name="Google Shape;143;g10ccb44985d_1_16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10ccb44985d_1_17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51" name="Google Shape;151;g10ccb44985d_1_17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10ccb44985d_1_10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59" name="Google Shape;159;g10ccb44985d_1_10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10ccb44985d_1_1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67" name="Google Shape;167;g10ccb44985d_1_11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10ccb44985d_1_1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a:solidFill>
                  <a:schemeClr val="dk1"/>
                </a:solidFill>
              </a:rPr>
              <a:t>player has to collect all the needles and facemasks in the specific scene so that he can pass the level</a:t>
            </a:r>
            <a:endParaRPr>
              <a:solidFill>
                <a:schemeClr val="dk1"/>
              </a:solidFill>
            </a:endParaRPr>
          </a:p>
          <a:p>
            <a:pPr indent="0" lvl="0" marL="0" rtl="0" algn="l">
              <a:spcBef>
                <a:spcPts val="0"/>
              </a:spcBef>
              <a:spcAft>
                <a:spcPts val="0"/>
              </a:spcAft>
              <a:buClr>
                <a:schemeClr val="dk1"/>
              </a:buClr>
              <a:buSzPts val="1100"/>
              <a:buFont typeface="Arial"/>
              <a:buNone/>
            </a:pPr>
            <a:r>
              <a:rPr lang="en-US">
                <a:solidFill>
                  <a:schemeClr val="dk1"/>
                </a:solidFill>
              </a:rPr>
              <a:t>if he needs more time to collect props, he can collect vaccine to get more time to complete</a:t>
            </a:r>
            <a:endParaRPr>
              <a:solidFill>
                <a:schemeClr val="dk1"/>
              </a:solidFill>
            </a:endParaRPr>
          </a:p>
          <a:p>
            <a:pPr indent="0" lvl="0" marL="0" rtl="0" algn="l">
              <a:spcBef>
                <a:spcPts val="0"/>
              </a:spcBef>
              <a:spcAft>
                <a:spcPts val="0"/>
              </a:spcAft>
              <a:buSzPts val="1100"/>
              <a:buNone/>
            </a:pPr>
            <a:r>
              <a:rPr lang="en-US">
                <a:solidFill>
                  <a:schemeClr val="dk1"/>
                </a:solidFill>
              </a:rPr>
              <a:t>vaccine is like the value of life or blood</a:t>
            </a:r>
            <a:endParaRPr/>
          </a:p>
        </p:txBody>
      </p:sp>
      <p:sp>
        <p:nvSpPr>
          <p:cNvPr id="175" name="Google Shape;175;g10ccb44985d_1_12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there are three particle effect in game</a:t>
            </a:r>
            <a:endParaRPr/>
          </a:p>
        </p:txBody>
      </p:sp>
      <p:sp>
        <p:nvSpPr>
          <p:cNvPr id="184" name="Google Shape;184;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10ccb44985d_1_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90" name="Google Shape;190;g10ccb44985d_1_3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here are several representative images</a:t>
            </a:r>
            <a:endParaRPr/>
          </a:p>
        </p:txBody>
      </p:sp>
      <p:sp>
        <p:nvSpPr>
          <p:cNvPr id="73" name="Google Shape;73;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10ccb44985d_1_5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US" sz="1200">
                <a:solidFill>
                  <a:schemeClr val="dk1"/>
                </a:solidFill>
                <a:latin typeface="Times New Roman"/>
                <a:ea typeface="Times New Roman"/>
                <a:cs typeface="Times New Roman"/>
                <a:sym typeface="Times New Roman"/>
              </a:rPr>
              <a:t>burst particles like blood and virus</a:t>
            </a:r>
            <a:endParaRPr sz="1200">
              <a:solidFill>
                <a:schemeClr val="dk1"/>
              </a:solidFill>
              <a:latin typeface="Times New Roman"/>
              <a:ea typeface="Times New Roman"/>
              <a:cs typeface="Times New Roman"/>
              <a:sym typeface="Times New Roman"/>
            </a:endParaRPr>
          </a:p>
          <a:p>
            <a:pPr indent="0" lvl="0" marL="0" rtl="0" algn="l">
              <a:lnSpc>
                <a:spcPct val="115000"/>
              </a:lnSpc>
              <a:spcBef>
                <a:spcPts val="800"/>
              </a:spcBef>
              <a:spcAft>
                <a:spcPts val="800"/>
              </a:spcAft>
              <a:buNone/>
            </a:pPr>
            <a:r>
              <a:rPr lang="en-US" sz="1200">
                <a:solidFill>
                  <a:schemeClr val="dk1"/>
                </a:solidFill>
                <a:latin typeface="Times New Roman"/>
                <a:ea typeface="Times New Roman"/>
                <a:cs typeface="Times New Roman"/>
                <a:sym typeface="Times New Roman"/>
              </a:rPr>
              <a:t>so the color was chosen as red and black</a:t>
            </a:r>
            <a:endParaRPr/>
          </a:p>
        </p:txBody>
      </p:sp>
      <p:sp>
        <p:nvSpPr>
          <p:cNvPr id="197" name="Google Shape;197;g10ccb44985d_1_5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10ccb44985d_1_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US" sz="1200">
                <a:solidFill>
                  <a:schemeClr val="dk1"/>
                </a:solidFill>
                <a:latin typeface="Times New Roman"/>
                <a:ea typeface="Times New Roman"/>
                <a:cs typeface="Times New Roman"/>
                <a:sym typeface="Times New Roman"/>
              </a:rPr>
              <a:t>learning different kinds of particle system</a:t>
            </a:r>
            <a:endParaRPr sz="1200">
              <a:solidFill>
                <a:schemeClr val="dk1"/>
              </a:solidFill>
              <a:latin typeface="Times New Roman"/>
              <a:ea typeface="Times New Roman"/>
              <a:cs typeface="Times New Roman"/>
              <a:sym typeface="Times New Roman"/>
            </a:endParaRPr>
          </a:p>
          <a:p>
            <a:pPr indent="0" lvl="0" marL="0" rtl="0" algn="l">
              <a:lnSpc>
                <a:spcPct val="115000"/>
              </a:lnSpc>
              <a:spcBef>
                <a:spcPts val="800"/>
              </a:spcBef>
              <a:spcAft>
                <a:spcPts val="800"/>
              </a:spcAft>
              <a:buNone/>
            </a:pPr>
            <a:r>
              <a:rPr lang="en-US" sz="1200">
                <a:solidFill>
                  <a:schemeClr val="dk1"/>
                </a:solidFill>
                <a:latin typeface="Times New Roman"/>
                <a:ea typeface="Times New Roman"/>
                <a:cs typeface="Times New Roman"/>
                <a:sym typeface="Times New Roman"/>
              </a:rPr>
              <a:t>practice them in our project</a:t>
            </a:r>
            <a:endParaRPr/>
          </a:p>
        </p:txBody>
      </p:sp>
      <p:sp>
        <p:nvSpPr>
          <p:cNvPr id="204" name="Google Shape;204;g10ccb44985d_1_4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10ccb44985d_1_6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there are three particle effect in game</a:t>
            </a:r>
            <a:endParaRPr/>
          </a:p>
        </p:txBody>
      </p:sp>
      <p:sp>
        <p:nvSpPr>
          <p:cNvPr id="211" name="Google Shape;211;g10ccb44985d_1_6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17" name="Google Shape;217;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10ccb44985d_1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23" name="Google Shape;223;g10ccb44985d_1_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30" name="Google Shape;230;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36" name="Google Shape;236;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42" name="Google Shape;242;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10ccb44985d_0_2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10ccb44985d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10ccb44985d_1_8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68" name="Google Shape;268;g10ccb44985d_1_8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10ccb44985d_1_14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9" name="Google Shape;79;g10ccb44985d_1_14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10ccb44985d_0_23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10ccb44985d_0_2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10ccb44985d_0_23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10ccb44985d_0_2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10ccb44985d_0_25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10ccb44985d_0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10cc06b7d33_0_99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10cc06b7d33_0_9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US" sz="1200">
                <a:solidFill>
                  <a:schemeClr val="dk1"/>
                </a:solidFill>
                <a:latin typeface="Times New Roman"/>
                <a:ea typeface="Times New Roman"/>
                <a:cs typeface="Times New Roman"/>
                <a:sym typeface="Times New Roman"/>
              </a:rPr>
              <a:t>NPCs are those who will grab the player’s resources, such as facemasks and needles. </a:t>
            </a:r>
            <a:endParaRPr sz="1200">
              <a:solidFill>
                <a:schemeClr val="dk1"/>
              </a:solidFill>
              <a:latin typeface="Times New Roman"/>
              <a:ea typeface="Times New Roman"/>
              <a:cs typeface="Times New Roman"/>
              <a:sym typeface="Times New Roman"/>
            </a:endParaRPr>
          </a:p>
          <a:p>
            <a:pPr indent="0" lvl="0" marL="0" rtl="0" algn="l">
              <a:lnSpc>
                <a:spcPct val="115000"/>
              </a:lnSpc>
              <a:spcBef>
                <a:spcPts val="800"/>
              </a:spcBef>
              <a:spcAft>
                <a:spcPts val="0"/>
              </a:spcAft>
              <a:buNone/>
            </a:pPr>
            <a:r>
              <a:rPr lang="en-US" sz="1200">
                <a:solidFill>
                  <a:schemeClr val="dk1"/>
                </a:solidFill>
                <a:latin typeface="Times New Roman"/>
                <a:ea typeface="Times New Roman"/>
                <a:cs typeface="Times New Roman"/>
                <a:sym typeface="Times New Roman"/>
              </a:rPr>
              <a:t>If the collision between NPCs and the player occurs, black and red particles will burst out, just like blood and virus. </a:t>
            </a:r>
            <a:endParaRPr sz="1200">
              <a:solidFill>
                <a:schemeClr val="dk1"/>
              </a:solidFill>
              <a:latin typeface="Times New Roman"/>
              <a:ea typeface="Times New Roman"/>
              <a:cs typeface="Times New Roman"/>
              <a:sym typeface="Times New Roman"/>
            </a:endParaRPr>
          </a:p>
          <a:p>
            <a:pPr indent="0" lvl="0" marL="0" rtl="0" algn="l">
              <a:lnSpc>
                <a:spcPct val="115000"/>
              </a:lnSpc>
              <a:spcBef>
                <a:spcPts val="800"/>
              </a:spcBef>
              <a:spcAft>
                <a:spcPts val="800"/>
              </a:spcAft>
              <a:buClr>
                <a:schemeClr val="dk1"/>
              </a:buClr>
              <a:buSzPts val="1100"/>
              <a:buFont typeface="Arial"/>
              <a:buNone/>
            </a:pPr>
            <a:r>
              <a:rPr lang="en-US" sz="1200">
                <a:solidFill>
                  <a:schemeClr val="dk1"/>
                </a:solidFill>
                <a:latin typeface="Times New Roman"/>
                <a:ea typeface="Times New Roman"/>
                <a:cs typeface="Times New Roman"/>
                <a:sym typeface="Times New Roman"/>
              </a:rPr>
              <a:t>there are three steps to fulfill this task</a:t>
            </a:r>
            <a:endParaRPr sz="1200">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10cc06b7d33_0_100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10cc06b7d33_0_10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80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10ccb44985d_1_1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10ccb44985d_1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80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10ccb44985d_1_2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33" name="Google Shape;333;g10ccb44985d_1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80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10ccb44985d_1_1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10ccb44985d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80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g10cc06b7d33_0_101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10cc06b7d33_0_10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80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10cc06b7d33_0_103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10cc06b7d33_0_10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80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5" name="Google Shape;85;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10cc06b7d33_0_104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10cc06b7d33_0_10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80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 name="Shape 372"/>
        <p:cNvGrpSpPr/>
        <p:nvPr/>
      </p:nvGrpSpPr>
      <p:grpSpPr>
        <a:xfrm>
          <a:off x="0" y="0"/>
          <a:ext cx="0" cy="0"/>
          <a:chOff x="0" y="0"/>
          <a:chExt cx="0" cy="0"/>
        </a:xfrm>
      </p:grpSpPr>
      <p:sp>
        <p:nvSpPr>
          <p:cNvPr id="373" name="Google Shape;373;g10a89fcbaa2_0_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74" name="Google Shape;374;g10a89fcbaa2_0_2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g10ccb44985d_0_28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02" name="Google Shape;402;g10ccb44985d_0_28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2" name="Shape 412"/>
        <p:cNvGrpSpPr/>
        <p:nvPr/>
      </p:nvGrpSpPr>
      <p:grpSpPr>
        <a:xfrm>
          <a:off x="0" y="0"/>
          <a:ext cx="0" cy="0"/>
          <a:chOff x="0" y="0"/>
          <a:chExt cx="0" cy="0"/>
        </a:xfrm>
      </p:grpSpPr>
      <p:sp>
        <p:nvSpPr>
          <p:cNvPr id="413" name="Google Shape;413;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14" name="Google Shape;414;p2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 name="Shape 440"/>
        <p:cNvGrpSpPr/>
        <p:nvPr/>
      </p:nvGrpSpPr>
      <p:grpSpPr>
        <a:xfrm>
          <a:off x="0" y="0"/>
          <a:ext cx="0" cy="0"/>
          <a:chOff x="0" y="0"/>
          <a:chExt cx="0" cy="0"/>
        </a:xfrm>
      </p:grpSpPr>
      <p:sp>
        <p:nvSpPr>
          <p:cNvPr id="441" name="Google Shape;441;g10ccb44985d_0_26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42" name="Google Shape;442;g10ccb44985d_0_26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6" name="Shape 446"/>
        <p:cNvGrpSpPr/>
        <p:nvPr/>
      </p:nvGrpSpPr>
      <p:grpSpPr>
        <a:xfrm>
          <a:off x="0" y="0"/>
          <a:ext cx="0" cy="0"/>
          <a:chOff x="0" y="0"/>
          <a:chExt cx="0" cy="0"/>
        </a:xfrm>
      </p:grpSpPr>
      <p:sp>
        <p:nvSpPr>
          <p:cNvPr id="447" name="Google Shape;447;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48" name="Google Shape;448;p2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g10a6aa742d6_1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54" name="Google Shape;454;g10a6aa742d6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 name="Shape 457"/>
        <p:cNvGrpSpPr/>
        <p:nvPr/>
      </p:nvGrpSpPr>
      <p:grpSpPr>
        <a:xfrm>
          <a:off x="0" y="0"/>
          <a:ext cx="0" cy="0"/>
          <a:chOff x="0" y="0"/>
          <a:chExt cx="0" cy="0"/>
        </a:xfrm>
      </p:grpSpPr>
      <p:sp>
        <p:nvSpPr>
          <p:cNvPr id="458" name="Google Shape;458;g10ccb44985d_0_2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g10ccb44985d_0_26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3" name="Shape 463"/>
        <p:cNvGrpSpPr/>
        <p:nvPr/>
      </p:nvGrpSpPr>
      <p:grpSpPr>
        <a:xfrm>
          <a:off x="0" y="0"/>
          <a:ext cx="0" cy="0"/>
          <a:chOff x="0" y="0"/>
          <a:chExt cx="0" cy="0"/>
        </a:xfrm>
      </p:grpSpPr>
      <p:sp>
        <p:nvSpPr>
          <p:cNvPr id="464" name="Google Shape;464;g10ccb44985d_0_2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g10ccb44985d_0_27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9" name="Shape 469"/>
        <p:cNvGrpSpPr/>
        <p:nvPr/>
      </p:nvGrpSpPr>
      <p:grpSpPr>
        <a:xfrm>
          <a:off x="0" y="0"/>
          <a:ext cx="0" cy="0"/>
          <a:chOff x="0" y="0"/>
          <a:chExt cx="0" cy="0"/>
        </a:xfrm>
      </p:grpSpPr>
      <p:sp>
        <p:nvSpPr>
          <p:cNvPr id="470" name="Google Shape;470;g10ccb44985d_0_27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71" name="Google Shape;471;g10ccb44985d_0_27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This is our outline</a:t>
            </a:r>
            <a:endParaRPr/>
          </a:p>
        </p:txBody>
      </p:sp>
      <p:sp>
        <p:nvSpPr>
          <p:cNvPr id="90" name="Google Shape;90;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5" name="Shape 475"/>
        <p:cNvGrpSpPr/>
        <p:nvPr/>
      </p:nvGrpSpPr>
      <p:grpSpPr>
        <a:xfrm>
          <a:off x="0" y="0"/>
          <a:ext cx="0" cy="0"/>
          <a:chOff x="0" y="0"/>
          <a:chExt cx="0" cy="0"/>
        </a:xfrm>
      </p:grpSpPr>
      <p:sp>
        <p:nvSpPr>
          <p:cNvPr id="476" name="Google Shape;476;g10ccb44985d_0_28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77" name="Google Shape;477;g10ccb44985d_0_28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1" name="Shape 481"/>
        <p:cNvGrpSpPr/>
        <p:nvPr/>
      </p:nvGrpSpPr>
      <p:grpSpPr>
        <a:xfrm>
          <a:off x="0" y="0"/>
          <a:ext cx="0" cy="0"/>
          <a:chOff x="0" y="0"/>
          <a:chExt cx="0" cy="0"/>
        </a:xfrm>
      </p:grpSpPr>
      <p:sp>
        <p:nvSpPr>
          <p:cNvPr id="482" name="Google Shape;482;g10ccb44985d_1_6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83" name="Google Shape;483;g10ccb44985d_1_6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7" name="Shape 487"/>
        <p:cNvGrpSpPr/>
        <p:nvPr/>
      </p:nvGrpSpPr>
      <p:grpSpPr>
        <a:xfrm>
          <a:off x="0" y="0"/>
          <a:ext cx="0" cy="0"/>
          <a:chOff x="0" y="0"/>
          <a:chExt cx="0" cy="0"/>
        </a:xfrm>
      </p:grpSpPr>
      <p:sp>
        <p:nvSpPr>
          <p:cNvPr id="488" name="Google Shape;488;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89" name="Google Shape;489;p1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3" name="Shape 493"/>
        <p:cNvGrpSpPr/>
        <p:nvPr/>
      </p:nvGrpSpPr>
      <p:grpSpPr>
        <a:xfrm>
          <a:off x="0" y="0"/>
          <a:ext cx="0" cy="0"/>
          <a:chOff x="0" y="0"/>
          <a:chExt cx="0" cy="0"/>
        </a:xfrm>
      </p:grpSpPr>
      <p:sp>
        <p:nvSpPr>
          <p:cNvPr id="494" name="Google Shape;494;g10ccb44985d_0_30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95" name="Google Shape;495;g10ccb44985d_0_30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5" name="Shape 505"/>
        <p:cNvGrpSpPr/>
        <p:nvPr/>
      </p:nvGrpSpPr>
      <p:grpSpPr>
        <a:xfrm>
          <a:off x="0" y="0"/>
          <a:ext cx="0" cy="0"/>
          <a:chOff x="0" y="0"/>
          <a:chExt cx="0" cy="0"/>
        </a:xfrm>
      </p:grpSpPr>
      <p:sp>
        <p:nvSpPr>
          <p:cNvPr id="506" name="Google Shape;506;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07" name="Google Shape;507;p2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1" name="Shape 511"/>
        <p:cNvGrpSpPr/>
        <p:nvPr/>
      </p:nvGrpSpPr>
      <p:grpSpPr>
        <a:xfrm>
          <a:off x="0" y="0"/>
          <a:ext cx="0" cy="0"/>
          <a:chOff x="0" y="0"/>
          <a:chExt cx="0" cy="0"/>
        </a:xfrm>
      </p:grpSpPr>
      <p:sp>
        <p:nvSpPr>
          <p:cNvPr id="512" name="Google Shape;512;g10cc06b7d33_0_9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13" name="Google Shape;513;g10cc06b7d33_0_91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7" name="Shape 547"/>
        <p:cNvGrpSpPr/>
        <p:nvPr/>
      </p:nvGrpSpPr>
      <p:grpSpPr>
        <a:xfrm>
          <a:off x="0" y="0"/>
          <a:ext cx="0" cy="0"/>
          <a:chOff x="0" y="0"/>
          <a:chExt cx="0" cy="0"/>
        </a:xfrm>
      </p:grpSpPr>
      <p:sp>
        <p:nvSpPr>
          <p:cNvPr id="548" name="Google Shape;548;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49" name="Google Shape;549;p2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96" name="Google Shape;96;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rPr lang="en-US" sz="1200">
                <a:solidFill>
                  <a:schemeClr val="dk1"/>
                </a:solidFill>
                <a:latin typeface="Times New Roman"/>
                <a:ea typeface="Times New Roman"/>
                <a:cs typeface="Times New Roman"/>
                <a:sym typeface="Times New Roman"/>
              </a:rPr>
              <a:t>The story fits current reality. Plots, music, and game mode will give players nervous feelings and excitement. They can easily immerse themselves in the game world, and have similar but more exciting experiences different from reality.</a:t>
            </a:r>
            <a:endParaRPr sz="1200">
              <a:solidFill>
                <a:schemeClr val="dk1"/>
              </a:solidFill>
              <a:latin typeface="Times New Roman"/>
              <a:ea typeface="Times New Roman"/>
              <a:cs typeface="Times New Roman"/>
              <a:sym typeface="Times New Roman"/>
            </a:endParaRPr>
          </a:p>
          <a:p>
            <a:pPr indent="0" lvl="0" marL="0" rtl="0" algn="just">
              <a:lnSpc>
                <a:spcPct val="115000"/>
              </a:lnSpc>
              <a:spcBef>
                <a:spcPts val="1000"/>
              </a:spcBef>
              <a:spcAft>
                <a:spcPts val="0"/>
              </a:spcAft>
              <a:buClr>
                <a:schemeClr val="dk1"/>
              </a:buClr>
              <a:buSzPts val="1100"/>
              <a:buFont typeface="Arial"/>
              <a:buNone/>
            </a:pPr>
            <a:r>
              <a:rPr lang="en-US" sz="1200">
                <a:solidFill>
                  <a:schemeClr val="dk1"/>
                </a:solidFill>
                <a:latin typeface="Times New Roman"/>
                <a:ea typeface="Times New Roman"/>
                <a:cs typeface="Times New Roman"/>
                <a:sym typeface="Times New Roman"/>
              </a:rPr>
              <a:t>Players can not only interact with NPCs but also collect supplies in game. There are several significant characteristics in our game, such as music switches terrains combined with Tag’s (鬼抓人) elements, and getting to the safe regions to avoid infected, etc.</a:t>
            </a:r>
            <a:endParaRPr sz="1200">
              <a:solidFill>
                <a:schemeClr val="dk1"/>
              </a:solidFill>
              <a:latin typeface="Times New Roman"/>
              <a:ea typeface="Times New Roman"/>
              <a:cs typeface="Times New Roman"/>
              <a:sym typeface="Times New Roman"/>
            </a:endParaRPr>
          </a:p>
          <a:p>
            <a:pPr indent="0" lvl="0" marL="0" rtl="0" algn="just">
              <a:lnSpc>
                <a:spcPct val="115000"/>
              </a:lnSpc>
              <a:spcBef>
                <a:spcPts val="1000"/>
              </a:spcBef>
              <a:spcAft>
                <a:spcPts val="0"/>
              </a:spcAft>
              <a:buSzPts val="1100"/>
              <a:buNone/>
            </a:pPr>
            <a:r>
              <a:rPr lang="en-US" sz="1200">
                <a:solidFill>
                  <a:schemeClr val="dk1"/>
                </a:solidFill>
                <a:latin typeface="Times New Roman"/>
                <a:ea typeface="Times New Roman"/>
                <a:cs typeface="Times New Roman"/>
                <a:sym typeface="Times New Roman"/>
              </a:rPr>
              <a:t>Because changing terrains and safe regions is the main element in COVID RUSH. There will be several fascinating scenes switching during the game.</a:t>
            </a:r>
            <a:endParaRPr/>
          </a:p>
        </p:txBody>
      </p:sp>
      <p:sp>
        <p:nvSpPr>
          <p:cNvPr id="102" name="Google Shape;102;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a:solidFill>
                  <a:schemeClr val="dk1"/>
                </a:solidFill>
              </a:rPr>
              <a:t>Severe disease has stroken the world for a period of time. The governments of countries try hard to have citizens vaccinated. They also strongly appeal to their citizens to wear masks in order to protect themselves and others.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SzPts val="1100"/>
              <a:buNone/>
            </a:pPr>
            <a:r>
              <a:rPr lang="en-US">
                <a:solidFill>
                  <a:schemeClr val="dk1"/>
                </a:solidFill>
              </a:rPr>
              <a:t>Players must try to get rid of dangerous regions and run into safe regions. Also, try to grab more supplies as you can.</a:t>
            </a:r>
            <a:endParaRPr/>
          </a:p>
        </p:txBody>
      </p:sp>
      <p:sp>
        <p:nvSpPr>
          <p:cNvPr id="108" name="Google Shape;108;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15" name="Google Shape;115;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grpSp>
        <p:nvGrpSpPr>
          <p:cNvPr id="10" name="Google Shape;10;g101c732be41_0_400"/>
          <p:cNvGrpSpPr/>
          <p:nvPr/>
        </p:nvGrpSpPr>
        <p:grpSpPr>
          <a:xfrm>
            <a:off x="5800234" y="3807170"/>
            <a:ext cx="591423" cy="140843"/>
            <a:chOff x="4137525" y="2915950"/>
            <a:chExt cx="869100" cy="207000"/>
          </a:xfrm>
        </p:grpSpPr>
        <p:sp>
          <p:nvSpPr>
            <p:cNvPr id="11" name="Google Shape;11;g101c732be41_0_400"/>
            <p:cNvSpPr/>
            <p:nvPr/>
          </p:nvSpPr>
          <p:spPr>
            <a:xfrm>
              <a:off x="4468575" y="2915950"/>
              <a:ext cx="207000" cy="207000"/>
            </a:xfrm>
            <a:prstGeom prst="ellipse">
              <a:avLst/>
            </a:prstGeom>
            <a:solidFill>
              <a:schemeClr val="dk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 name="Google Shape;12;g101c732be41_0_400"/>
            <p:cNvSpPr/>
            <p:nvPr/>
          </p:nvSpPr>
          <p:spPr>
            <a:xfrm>
              <a:off x="4799625" y="2915950"/>
              <a:ext cx="207000" cy="207000"/>
            </a:xfrm>
            <a:prstGeom prst="ellipse">
              <a:avLst/>
            </a:prstGeom>
            <a:solidFill>
              <a:schemeClr val="dk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g101c732be41_0_400"/>
            <p:cNvSpPr/>
            <p:nvPr/>
          </p:nvSpPr>
          <p:spPr>
            <a:xfrm>
              <a:off x="4137525" y="2915950"/>
              <a:ext cx="207000" cy="207000"/>
            </a:xfrm>
            <a:prstGeom prst="ellipse">
              <a:avLst/>
            </a:prstGeom>
            <a:solidFill>
              <a:schemeClr val="dk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 name="Google Shape;14;g101c732be41_0_400"/>
          <p:cNvSpPr txBox="1"/>
          <p:nvPr>
            <p:ph type="ctrTitle"/>
          </p:nvPr>
        </p:nvSpPr>
        <p:spPr>
          <a:xfrm>
            <a:off x="895010" y="1321067"/>
            <a:ext cx="10401900" cy="2306700"/>
          </a:xfrm>
          <a:prstGeom prst="rect">
            <a:avLst/>
          </a:prstGeom>
          <a:noFill/>
          <a:ln>
            <a:noFill/>
          </a:ln>
        </p:spPr>
        <p:txBody>
          <a:bodyPr anchorCtr="0" anchor="b" bIns="121900" lIns="121900" spcFirstLastPara="1" rIns="121900" wrap="square" tIns="121900">
            <a:normAutofit/>
          </a:bodyPr>
          <a:lstStyle>
            <a:lvl1pPr lvl="0" algn="ctr">
              <a:lnSpc>
                <a:spcPct val="100000"/>
              </a:lnSpc>
              <a:spcBef>
                <a:spcPts val="0"/>
              </a:spcBef>
              <a:spcAft>
                <a:spcPts val="0"/>
              </a:spcAft>
              <a:buSzPts val="6400"/>
              <a:buNone/>
              <a:defRPr sz="6400"/>
            </a:lvl1pPr>
            <a:lvl2pPr lvl="1" algn="ctr">
              <a:lnSpc>
                <a:spcPct val="100000"/>
              </a:lnSpc>
              <a:spcBef>
                <a:spcPts val="0"/>
              </a:spcBef>
              <a:spcAft>
                <a:spcPts val="0"/>
              </a:spcAft>
              <a:buSzPts val="6400"/>
              <a:buNone/>
              <a:defRPr sz="6400"/>
            </a:lvl2pPr>
            <a:lvl3pPr lvl="2" algn="ctr">
              <a:lnSpc>
                <a:spcPct val="100000"/>
              </a:lnSpc>
              <a:spcBef>
                <a:spcPts val="0"/>
              </a:spcBef>
              <a:spcAft>
                <a:spcPts val="0"/>
              </a:spcAft>
              <a:buSzPts val="6400"/>
              <a:buNone/>
              <a:defRPr sz="6400"/>
            </a:lvl3pPr>
            <a:lvl4pPr lvl="3" algn="ctr">
              <a:lnSpc>
                <a:spcPct val="100000"/>
              </a:lnSpc>
              <a:spcBef>
                <a:spcPts val="0"/>
              </a:spcBef>
              <a:spcAft>
                <a:spcPts val="0"/>
              </a:spcAft>
              <a:buSzPts val="6400"/>
              <a:buNone/>
              <a:defRPr sz="6400"/>
            </a:lvl4pPr>
            <a:lvl5pPr lvl="4" algn="ctr">
              <a:lnSpc>
                <a:spcPct val="100000"/>
              </a:lnSpc>
              <a:spcBef>
                <a:spcPts val="0"/>
              </a:spcBef>
              <a:spcAft>
                <a:spcPts val="0"/>
              </a:spcAft>
              <a:buSzPts val="6400"/>
              <a:buNone/>
              <a:defRPr sz="6400"/>
            </a:lvl5pPr>
            <a:lvl6pPr lvl="5" algn="ctr">
              <a:lnSpc>
                <a:spcPct val="100000"/>
              </a:lnSpc>
              <a:spcBef>
                <a:spcPts val="0"/>
              </a:spcBef>
              <a:spcAft>
                <a:spcPts val="0"/>
              </a:spcAft>
              <a:buSzPts val="6400"/>
              <a:buNone/>
              <a:defRPr sz="6400"/>
            </a:lvl6pPr>
            <a:lvl7pPr lvl="6" algn="ctr">
              <a:lnSpc>
                <a:spcPct val="100000"/>
              </a:lnSpc>
              <a:spcBef>
                <a:spcPts val="0"/>
              </a:spcBef>
              <a:spcAft>
                <a:spcPts val="0"/>
              </a:spcAft>
              <a:buSzPts val="6400"/>
              <a:buNone/>
              <a:defRPr sz="6400"/>
            </a:lvl7pPr>
            <a:lvl8pPr lvl="7" algn="ctr">
              <a:lnSpc>
                <a:spcPct val="100000"/>
              </a:lnSpc>
              <a:spcBef>
                <a:spcPts val="0"/>
              </a:spcBef>
              <a:spcAft>
                <a:spcPts val="0"/>
              </a:spcAft>
              <a:buSzPts val="6400"/>
              <a:buNone/>
              <a:defRPr sz="6400"/>
            </a:lvl8pPr>
            <a:lvl9pPr lvl="8" algn="ctr">
              <a:lnSpc>
                <a:spcPct val="100000"/>
              </a:lnSpc>
              <a:spcBef>
                <a:spcPts val="0"/>
              </a:spcBef>
              <a:spcAft>
                <a:spcPts val="0"/>
              </a:spcAft>
              <a:buSzPts val="6400"/>
              <a:buNone/>
              <a:defRPr sz="6400"/>
            </a:lvl9pPr>
          </a:lstStyle>
          <a:p/>
        </p:txBody>
      </p:sp>
      <p:sp>
        <p:nvSpPr>
          <p:cNvPr id="15" name="Google Shape;15;g101c732be41_0_400"/>
          <p:cNvSpPr txBox="1"/>
          <p:nvPr>
            <p:ph idx="1" type="subTitle"/>
          </p:nvPr>
        </p:nvSpPr>
        <p:spPr>
          <a:xfrm>
            <a:off x="895000" y="4233168"/>
            <a:ext cx="10401900" cy="1056900"/>
          </a:xfrm>
          <a:prstGeom prst="rect">
            <a:avLst/>
          </a:prstGeom>
          <a:noFill/>
          <a:ln>
            <a:noFill/>
          </a:ln>
        </p:spPr>
        <p:txBody>
          <a:bodyPr anchorCtr="0" anchor="t" bIns="121900" lIns="121900" spcFirstLastPara="1" rIns="121900" wrap="square" tIns="12190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6" name="Google Shape;16;g101c732be41_0_400"/>
          <p:cNvSpPr txBox="1"/>
          <p:nvPr>
            <p:ph idx="12" type="sldNum"/>
          </p:nvPr>
        </p:nvSpPr>
        <p:spPr>
          <a:xfrm>
            <a:off x="11320333" y="6241346"/>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g101c732be41_0_437"/>
          <p:cNvSpPr txBox="1"/>
          <p:nvPr>
            <p:ph idx="1" type="body"/>
          </p:nvPr>
        </p:nvSpPr>
        <p:spPr>
          <a:xfrm>
            <a:off x="415600" y="5640767"/>
            <a:ext cx="7998300" cy="806700"/>
          </a:xfrm>
          <a:prstGeom prst="rect">
            <a:avLst/>
          </a:prstGeom>
          <a:noFill/>
          <a:ln>
            <a:noFill/>
          </a:ln>
        </p:spPr>
        <p:txBody>
          <a:bodyPr anchorCtr="0" anchor="ctr" bIns="121900" lIns="121900" spcFirstLastPara="1" rIns="121900" wrap="square" tIns="121900">
            <a:normAutofit/>
          </a:bodyPr>
          <a:lstStyle>
            <a:lvl1pPr indent="-228600" lvl="0" marL="457200" algn="l">
              <a:lnSpc>
                <a:spcPct val="100000"/>
              </a:lnSpc>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1pPr>
          </a:lstStyle>
          <a:p/>
        </p:txBody>
      </p:sp>
      <p:sp>
        <p:nvSpPr>
          <p:cNvPr id="54" name="Google Shape;54;g101c732be41_0_437"/>
          <p:cNvSpPr txBox="1"/>
          <p:nvPr>
            <p:ph idx="12" type="sldNum"/>
          </p:nvPr>
        </p:nvSpPr>
        <p:spPr>
          <a:xfrm>
            <a:off x="11320333" y="6241346"/>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5" name="Shape 55"/>
        <p:cNvGrpSpPr/>
        <p:nvPr/>
      </p:nvGrpSpPr>
      <p:grpSpPr>
        <a:xfrm>
          <a:off x="0" y="0"/>
          <a:ext cx="0" cy="0"/>
          <a:chOff x="0" y="0"/>
          <a:chExt cx="0" cy="0"/>
        </a:xfrm>
      </p:grpSpPr>
      <p:sp>
        <p:nvSpPr>
          <p:cNvPr id="56" name="Google Shape;56;g101c732be41_0_440"/>
          <p:cNvSpPr txBox="1"/>
          <p:nvPr>
            <p:ph hasCustomPrompt="1" type="title"/>
          </p:nvPr>
        </p:nvSpPr>
        <p:spPr>
          <a:xfrm>
            <a:off x="415600" y="1673700"/>
            <a:ext cx="11360700" cy="2520900"/>
          </a:xfrm>
          <a:prstGeom prst="rect">
            <a:avLst/>
          </a:prstGeom>
          <a:noFill/>
          <a:ln>
            <a:noFill/>
          </a:ln>
        </p:spPr>
        <p:txBody>
          <a:bodyPr anchorCtr="0" anchor="b" bIns="121900" lIns="121900" spcFirstLastPara="1" rIns="121900" wrap="square" tIns="121900">
            <a:normAutofit/>
          </a:bodyPr>
          <a:lstStyle>
            <a:lvl1pPr lvl="0" algn="ctr">
              <a:lnSpc>
                <a:spcPct val="100000"/>
              </a:lnSpc>
              <a:spcBef>
                <a:spcPts val="0"/>
              </a:spcBef>
              <a:spcAft>
                <a:spcPts val="0"/>
              </a:spcAft>
              <a:buSzPts val="16000"/>
              <a:buNone/>
              <a:defRPr sz="16000"/>
            </a:lvl1pPr>
            <a:lvl2pPr lvl="1" algn="ctr">
              <a:lnSpc>
                <a:spcPct val="100000"/>
              </a:lnSpc>
              <a:spcBef>
                <a:spcPts val="0"/>
              </a:spcBef>
              <a:spcAft>
                <a:spcPts val="0"/>
              </a:spcAft>
              <a:buSzPts val="16000"/>
              <a:buNone/>
              <a:defRPr sz="16000"/>
            </a:lvl2pPr>
            <a:lvl3pPr lvl="2" algn="ctr">
              <a:lnSpc>
                <a:spcPct val="100000"/>
              </a:lnSpc>
              <a:spcBef>
                <a:spcPts val="0"/>
              </a:spcBef>
              <a:spcAft>
                <a:spcPts val="0"/>
              </a:spcAft>
              <a:buSzPts val="16000"/>
              <a:buNone/>
              <a:defRPr sz="16000"/>
            </a:lvl3pPr>
            <a:lvl4pPr lvl="3" algn="ctr">
              <a:lnSpc>
                <a:spcPct val="100000"/>
              </a:lnSpc>
              <a:spcBef>
                <a:spcPts val="0"/>
              </a:spcBef>
              <a:spcAft>
                <a:spcPts val="0"/>
              </a:spcAft>
              <a:buSzPts val="16000"/>
              <a:buNone/>
              <a:defRPr sz="16000"/>
            </a:lvl4pPr>
            <a:lvl5pPr lvl="4" algn="ctr">
              <a:lnSpc>
                <a:spcPct val="100000"/>
              </a:lnSpc>
              <a:spcBef>
                <a:spcPts val="0"/>
              </a:spcBef>
              <a:spcAft>
                <a:spcPts val="0"/>
              </a:spcAft>
              <a:buSzPts val="16000"/>
              <a:buNone/>
              <a:defRPr sz="16000"/>
            </a:lvl5pPr>
            <a:lvl6pPr lvl="5" algn="ctr">
              <a:lnSpc>
                <a:spcPct val="100000"/>
              </a:lnSpc>
              <a:spcBef>
                <a:spcPts val="0"/>
              </a:spcBef>
              <a:spcAft>
                <a:spcPts val="0"/>
              </a:spcAft>
              <a:buSzPts val="16000"/>
              <a:buNone/>
              <a:defRPr sz="16000"/>
            </a:lvl6pPr>
            <a:lvl7pPr lvl="6" algn="ctr">
              <a:lnSpc>
                <a:spcPct val="100000"/>
              </a:lnSpc>
              <a:spcBef>
                <a:spcPts val="0"/>
              </a:spcBef>
              <a:spcAft>
                <a:spcPts val="0"/>
              </a:spcAft>
              <a:buSzPts val="16000"/>
              <a:buNone/>
              <a:defRPr sz="16000"/>
            </a:lvl7pPr>
            <a:lvl8pPr lvl="7" algn="ctr">
              <a:lnSpc>
                <a:spcPct val="100000"/>
              </a:lnSpc>
              <a:spcBef>
                <a:spcPts val="0"/>
              </a:spcBef>
              <a:spcAft>
                <a:spcPts val="0"/>
              </a:spcAft>
              <a:buSzPts val="16000"/>
              <a:buNone/>
              <a:defRPr sz="16000"/>
            </a:lvl8pPr>
            <a:lvl9pPr lvl="8" algn="ctr">
              <a:lnSpc>
                <a:spcPct val="100000"/>
              </a:lnSpc>
              <a:spcBef>
                <a:spcPts val="0"/>
              </a:spcBef>
              <a:spcAft>
                <a:spcPts val="0"/>
              </a:spcAft>
              <a:buSzPts val="16000"/>
              <a:buNone/>
              <a:defRPr sz="16000"/>
            </a:lvl9pPr>
          </a:lstStyle>
          <a:p>
            <a:r>
              <a:t>xx%</a:t>
            </a:r>
          </a:p>
        </p:txBody>
      </p:sp>
      <p:sp>
        <p:nvSpPr>
          <p:cNvPr id="57" name="Google Shape;57;g101c732be41_0_440"/>
          <p:cNvSpPr txBox="1"/>
          <p:nvPr>
            <p:ph idx="1" type="body"/>
          </p:nvPr>
        </p:nvSpPr>
        <p:spPr>
          <a:xfrm>
            <a:off x="415600" y="4304567"/>
            <a:ext cx="11360700" cy="1734300"/>
          </a:xfrm>
          <a:prstGeom prst="rect">
            <a:avLst/>
          </a:prstGeom>
          <a:noFill/>
          <a:ln>
            <a:noFill/>
          </a:ln>
        </p:spPr>
        <p:txBody>
          <a:bodyPr anchorCtr="0" anchor="t" bIns="121900" lIns="121900" spcFirstLastPara="1" rIns="121900" wrap="square" tIns="121900">
            <a:normAutofit/>
          </a:bodyPr>
          <a:lstStyle>
            <a:lvl1pPr indent="-381000" lvl="0" marL="457200" algn="ctr">
              <a:lnSpc>
                <a:spcPct val="115000"/>
              </a:lnSpc>
              <a:spcBef>
                <a:spcPts val="0"/>
              </a:spcBef>
              <a:spcAft>
                <a:spcPts val="0"/>
              </a:spcAft>
              <a:buSzPts val="2400"/>
              <a:buChar char="●"/>
              <a:defRPr/>
            </a:lvl1pPr>
            <a:lvl2pPr indent="-349250" lvl="1" marL="914400" algn="ctr">
              <a:lnSpc>
                <a:spcPct val="115000"/>
              </a:lnSpc>
              <a:spcBef>
                <a:spcPts val="0"/>
              </a:spcBef>
              <a:spcAft>
                <a:spcPts val="0"/>
              </a:spcAft>
              <a:buSzPts val="1900"/>
              <a:buChar char="○"/>
              <a:defRPr/>
            </a:lvl2pPr>
            <a:lvl3pPr indent="-349250" lvl="2" marL="1371600" algn="ctr">
              <a:lnSpc>
                <a:spcPct val="115000"/>
              </a:lnSpc>
              <a:spcBef>
                <a:spcPts val="0"/>
              </a:spcBef>
              <a:spcAft>
                <a:spcPts val="0"/>
              </a:spcAft>
              <a:buSzPts val="1900"/>
              <a:buChar char="■"/>
              <a:defRPr/>
            </a:lvl3pPr>
            <a:lvl4pPr indent="-349250" lvl="3" marL="1828800" algn="ctr">
              <a:lnSpc>
                <a:spcPct val="115000"/>
              </a:lnSpc>
              <a:spcBef>
                <a:spcPts val="0"/>
              </a:spcBef>
              <a:spcAft>
                <a:spcPts val="0"/>
              </a:spcAft>
              <a:buSzPts val="1900"/>
              <a:buChar char="●"/>
              <a:defRPr/>
            </a:lvl4pPr>
            <a:lvl5pPr indent="-349250" lvl="4" marL="2286000" algn="ctr">
              <a:lnSpc>
                <a:spcPct val="115000"/>
              </a:lnSpc>
              <a:spcBef>
                <a:spcPts val="0"/>
              </a:spcBef>
              <a:spcAft>
                <a:spcPts val="0"/>
              </a:spcAft>
              <a:buSzPts val="1900"/>
              <a:buChar char="○"/>
              <a:defRPr/>
            </a:lvl5pPr>
            <a:lvl6pPr indent="-349250" lvl="5" marL="2743200" algn="ctr">
              <a:lnSpc>
                <a:spcPct val="115000"/>
              </a:lnSpc>
              <a:spcBef>
                <a:spcPts val="0"/>
              </a:spcBef>
              <a:spcAft>
                <a:spcPts val="0"/>
              </a:spcAft>
              <a:buSzPts val="1900"/>
              <a:buChar char="■"/>
              <a:defRPr/>
            </a:lvl6pPr>
            <a:lvl7pPr indent="-349250" lvl="6" marL="3200400" algn="ctr">
              <a:lnSpc>
                <a:spcPct val="115000"/>
              </a:lnSpc>
              <a:spcBef>
                <a:spcPts val="0"/>
              </a:spcBef>
              <a:spcAft>
                <a:spcPts val="0"/>
              </a:spcAft>
              <a:buSzPts val="1900"/>
              <a:buChar char="●"/>
              <a:defRPr/>
            </a:lvl7pPr>
            <a:lvl8pPr indent="-349250" lvl="7" marL="3657600" algn="ctr">
              <a:lnSpc>
                <a:spcPct val="115000"/>
              </a:lnSpc>
              <a:spcBef>
                <a:spcPts val="0"/>
              </a:spcBef>
              <a:spcAft>
                <a:spcPts val="0"/>
              </a:spcAft>
              <a:buSzPts val="1900"/>
              <a:buChar char="○"/>
              <a:defRPr/>
            </a:lvl8pPr>
            <a:lvl9pPr indent="-349250" lvl="8" marL="4114800" algn="ctr">
              <a:lnSpc>
                <a:spcPct val="115000"/>
              </a:lnSpc>
              <a:spcBef>
                <a:spcPts val="0"/>
              </a:spcBef>
              <a:spcAft>
                <a:spcPts val="0"/>
              </a:spcAft>
              <a:buSzPts val="1900"/>
              <a:buChar char="■"/>
              <a:defRPr/>
            </a:lvl9pPr>
          </a:lstStyle>
          <a:p/>
        </p:txBody>
      </p:sp>
      <p:sp>
        <p:nvSpPr>
          <p:cNvPr id="58" name="Google Shape;58;g101c732be41_0_440"/>
          <p:cNvSpPr txBox="1"/>
          <p:nvPr>
            <p:ph idx="12" type="sldNum"/>
          </p:nvPr>
        </p:nvSpPr>
        <p:spPr>
          <a:xfrm>
            <a:off x="11320333" y="6241346"/>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9" name="Shape 59"/>
        <p:cNvGrpSpPr/>
        <p:nvPr/>
      </p:nvGrpSpPr>
      <p:grpSpPr>
        <a:xfrm>
          <a:off x="0" y="0"/>
          <a:ext cx="0" cy="0"/>
          <a:chOff x="0" y="0"/>
          <a:chExt cx="0" cy="0"/>
        </a:xfrm>
      </p:grpSpPr>
      <p:sp>
        <p:nvSpPr>
          <p:cNvPr id="60" name="Google Shape;60;g101c732be41_0_444"/>
          <p:cNvSpPr txBox="1"/>
          <p:nvPr>
            <p:ph idx="12" type="sldNum"/>
          </p:nvPr>
        </p:nvSpPr>
        <p:spPr>
          <a:xfrm>
            <a:off x="11320333" y="6241346"/>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標題及物件" type="obj">
  <p:cSld name="OBJECT">
    <p:spTree>
      <p:nvGrpSpPr>
        <p:cNvPr id="17" name="Shape 17"/>
        <p:cNvGrpSpPr/>
        <p:nvPr/>
      </p:nvGrpSpPr>
      <p:grpSpPr>
        <a:xfrm>
          <a:off x="0" y="0"/>
          <a:ext cx="0" cy="0"/>
          <a:chOff x="0" y="0"/>
          <a:chExt cx="0" cy="0"/>
        </a:xfrm>
      </p:grpSpPr>
      <p:sp>
        <p:nvSpPr>
          <p:cNvPr id="18" name="Google Shape;18;g101c732be41_0_446"/>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4000"/>
              <a:buNone/>
              <a:defRPr/>
            </a:lvl2pPr>
            <a:lvl3pPr lvl="2" algn="l">
              <a:lnSpc>
                <a:spcPct val="100000"/>
              </a:lnSpc>
              <a:spcBef>
                <a:spcPts val="0"/>
              </a:spcBef>
              <a:spcAft>
                <a:spcPts val="0"/>
              </a:spcAft>
              <a:buSzPts val="4000"/>
              <a:buNone/>
              <a:defRPr/>
            </a:lvl3pPr>
            <a:lvl4pPr lvl="3" algn="l">
              <a:lnSpc>
                <a:spcPct val="100000"/>
              </a:lnSpc>
              <a:spcBef>
                <a:spcPts val="0"/>
              </a:spcBef>
              <a:spcAft>
                <a:spcPts val="0"/>
              </a:spcAft>
              <a:buSzPts val="4000"/>
              <a:buNone/>
              <a:defRPr/>
            </a:lvl4pPr>
            <a:lvl5pPr lvl="4" algn="l">
              <a:lnSpc>
                <a:spcPct val="100000"/>
              </a:lnSpc>
              <a:spcBef>
                <a:spcPts val="0"/>
              </a:spcBef>
              <a:spcAft>
                <a:spcPts val="0"/>
              </a:spcAft>
              <a:buSzPts val="4000"/>
              <a:buNone/>
              <a:defRPr/>
            </a:lvl5pPr>
            <a:lvl6pPr lvl="5" algn="l">
              <a:lnSpc>
                <a:spcPct val="100000"/>
              </a:lnSpc>
              <a:spcBef>
                <a:spcPts val="0"/>
              </a:spcBef>
              <a:spcAft>
                <a:spcPts val="0"/>
              </a:spcAft>
              <a:buSzPts val="4000"/>
              <a:buNone/>
              <a:defRPr/>
            </a:lvl6pPr>
            <a:lvl7pPr lvl="6" algn="l">
              <a:lnSpc>
                <a:spcPct val="100000"/>
              </a:lnSpc>
              <a:spcBef>
                <a:spcPts val="0"/>
              </a:spcBef>
              <a:spcAft>
                <a:spcPts val="0"/>
              </a:spcAft>
              <a:buSzPts val="4000"/>
              <a:buNone/>
              <a:defRPr/>
            </a:lvl7pPr>
            <a:lvl8pPr lvl="7" algn="l">
              <a:lnSpc>
                <a:spcPct val="100000"/>
              </a:lnSpc>
              <a:spcBef>
                <a:spcPts val="0"/>
              </a:spcBef>
              <a:spcAft>
                <a:spcPts val="0"/>
              </a:spcAft>
              <a:buSzPts val="4000"/>
              <a:buNone/>
              <a:defRPr/>
            </a:lvl8pPr>
            <a:lvl9pPr lvl="8" algn="l">
              <a:lnSpc>
                <a:spcPct val="100000"/>
              </a:lnSpc>
              <a:spcBef>
                <a:spcPts val="0"/>
              </a:spcBef>
              <a:spcAft>
                <a:spcPts val="0"/>
              </a:spcAft>
              <a:buSzPts val="4000"/>
              <a:buNone/>
              <a:defRPr/>
            </a:lvl9pPr>
          </a:lstStyle>
          <a:p/>
        </p:txBody>
      </p:sp>
      <p:sp>
        <p:nvSpPr>
          <p:cNvPr id="19" name="Google Shape;19;g101c732be41_0_446"/>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1600"/>
              </a:spcBef>
              <a:spcAft>
                <a:spcPts val="0"/>
              </a:spcAft>
              <a:buClr>
                <a:schemeClr val="dk1"/>
              </a:buClr>
              <a:buSzPts val="1800"/>
              <a:buChar char="○"/>
              <a:defRPr/>
            </a:lvl2pPr>
            <a:lvl3pPr indent="-342900" lvl="2" marL="1371600" algn="l">
              <a:lnSpc>
                <a:spcPct val="90000"/>
              </a:lnSpc>
              <a:spcBef>
                <a:spcPts val="1600"/>
              </a:spcBef>
              <a:spcAft>
                <a:spcPts val="0"/>
              </a:spcAft>
              <a:buClr>
                <a:schemeClr val="dk1"/>
              </a:buClr>
              <a:buSzPts val="1800"/>
              <a:buChar char="■"/>
              <a:defRPr/>
            </a:lvl3pPr>
            <a:lvl4pPr indent="-342900" lvl="3" marL="1828800" algn="l">
              <a:lnSpc>
                <a:spcPct val="90000"/>
              </a:lnSpc>
              <a:spcBef>
                <a:spcPts val="1600"/>
              </a:spcBef>
              <a:spcAft>
                <a:spcPts val="0"/>
              </a:spcAft>
              <a:buClr>
                <a:schemeClr val="dk1"/>
              </a:buClr>
              <a:buSzPts val="1800"/>
              <a:buChar char="●"/>
              <a:defRPr/>
            </a:lvl4pPr>
            <a:lvl5pPr indent="-342900" lvl="4" marL="2286000" algn="l">
              <a:lnSpc>
                <a:spcPct val="90000"/>
              </a:lnSpc>
              <a:spcBef>
                <a:spcPts val="1600"/>
              </a:spcBef>
              <a:spcAft>
                <a:spcPts val="0"/>
              </a:spcAft>
              <a:buClr>
                <a:schemeClr val="dk1"/>
              </a:buClr>
              <a:buSzPts val="1800"/>
              <a:buChar char="○"/>
              <a:defRPr/>
            </a:lvl5pPr>
            <a:lvl6pPr indent="-342900" lvl="5" marL="2743200" algn="l">
              <a:lnSpc>
                <a:spcPct val="90000"/>
              </a:lnSpc>
              <a:spcBef>
                <a:spcPts val="1600"/>
              </a:spcBef>
              <a:spcAft>
                <a:spcPts val="0"/>
              </a:spcAft>
              <a:buClr>
                <a:schemeClr val="dk1"/>
              </a:buClr>
              <a:buSzPts val="1800"/>
              <a:buChar char="■"/>
              <a:defRPr/>
            </a:lvl6pPr>
            <a:lvl7pPr indent="-342900" lvl="6" marL="3200400" algn="l">
              <a:lnSpc>
                <a:spcPct val="90000"/>
              </a:lnSpc>
              <a:spcBef>
                <a:spcPts val="1600"/>
              </a:spcBef>
              <a:spcAft>
                <a:spcPts val="0"/>
              </a:spcAft>
              <a:buClr>
                <a:schemeClr val="dk1"/>
              </a:buClr>
              <a:buSzPts val="1800"/>
              <a:buChar char="●"/>
              <a:defRPr/>
            </a:lvl7pPr>
            <a:lvl8pPr indent="-342900" lvl="7" marL="3657600" algn="l">
              <a:lnSpc>
                <a:spcPct val="90000"/>
              </a:lnSpc>
              <a:spcBef>
                <a:spcPts val="1600"/>
              </a:spcBef>
              <a:spcAft>
                <a:spcPts val="0"/>
              </a:spcAft>
              <a:buClr>
                <a:schemeClr val="dk1"/>
              </a:buClr>
              <a:buSzPts val="1800"/>
              <a:buChar char="○"/>
              <a:defRPr/>
            </a:lvl8pPr>
            <a:lvl9pPr indent="-342900" lvl="8" marL="4114800" algn="l">
              <a:lnSpc>
                <a:spcPct val="90000"/>
              </a:lnSpc>
              <a:spcBef>
                <a:spcPts val="1600"/>
              </a:spcBef>
              <a:spcAft>
                <a:spcPts val="1600"/>
              </a:spcAft>
              <a:buClr>
                <a:schemeClr val="dk1"/>
              </a:buClr>
              <a:buSzPts val="1800"/>
              <a:buChar char="■"/>
              <a:defRPr/>
            </a:lvl9pPr>
          </a:lstStyle>
          <a:p/>
        </p:txBody>
      </p:sp>
      <p:sp>
        <p:nvSpPr>
          <p:cNvPr id="20" name="Google Shape;20;g101c732be41_0_446"/>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21" name="Google Shape;21;g101c732be41_0_446"/>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22" name="Google Shape;22;g101c732be41_0_446"/>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3" name="Shape 23"/>
        <p:cNvGrpSpPr/>
        <p:nvPr/>
      </p:nvGrpSpPr>
      <p:grpSpPr>
        <a:xfrm>
          <a:off x="0" y="0"/>
          <a:ext cx="0" cy="0"/>
          <a:chOff x="0" y="0"/>
          <a:chExt cx="0" cy="0"/>
        </a:xfrm>
      </p:grpSpPr>
      <p:sp>
        <p:nvSpPr>
          <p:cNvPr id="24" name="Google Shape;24;g101c732be41_0_408"/>
          <p:cNvSpPr txBox="1"/>
          <p:nvPr>
            <p:ph type="title"/>
          </p:nvPr>
        </p:nvSpPr>
        <p:spPr>
          <a:xfrm>
            <a:off x="895000" y="2855000"/>
            <a:ext cx="10469700" cy="1148100"/>
          </a:xfrm>
          <a:prstGeom prst="rect">
            <a:avLst/>
          </a:prstGeom>
          <a:noFill/>
          <a:ln>
            <a:noFill/>
          </a:ln>
        </p:spPr>
        <p:txBody>
          <a:bodyPr anchorCtr="0" anchor="ctr" bIns="121900" lIns="121900" spcFirstLastPara="1" rIns="121900" wrap="square" tIns="121900">
            <a:normAutofit/>
          </a:bodyPr>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p:txBody>
      </p:sp>
      <p:sp>
        <p:nvSpPr>
          <p:cNvPr id="25" name="Google Shape;25;g101c732be41_0_408"/>
          <p:cNvSpPr txBox="1"/>
          <p:nvPr>
            <p:ph idx="12" type="sldNum"/>
          </p:nvPr>
        </p:nvSpPr>
        <p:spPr>
          <a:xfrm>
            <a:off x="11320333" y="6241346"/>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6" name="Shape 26"/>
        <p:cNvGrpSpPr/>
        <p:nvPr/>
      </p:nvGrpSpPr>
      <p:grpSpPr>
        <a:xfrm>
          <a:off x="0" y="0"/>
          <a:ext cx="0" cy="0"/>
          <a:chOff x="0" y="0"/>
          <a:chExt cx="0" cy="0"/>
        </a:xfrm>
      </p:grpSpPr>
      <p:sp>
        <p:nvSpPr>
          <p:cNvPr id="27" name="Google Shape;27;g101c732be41_0_411"/>
          <p:cNvSpPr txBox="1"/>
          <p:nvPr>
            <p:ph type="title"/>
          </p:nvPr>
        </p:nvSpPr>
        <p:spPr>
          <a:xfrm>
            <a:off x="415600" y="593367"/>
            <a:ext cx="11360700" cy="763500"/>
          </a:xfrm>
          <a:prstGeom prst="rect">
            <a:avLst/>
          </a:prstGeom>
          <a:noFill/>
          <a:ln>
            <a:noFill/>
          </a:ln>
        </p:spPr>
        <p:txBody>
          <a:bodyPr anchorCtr="0" anchor="t" bIns="121900" lIns="121900" spcFirstLastPara="1" rIns="121900" wrap="square" tIns="121900">
            <a:normAutofit/>
          </a:bodyPr>
          <a:lstStyle>
            <a:lvl1pPr lvl="0" algn="l">
              <a:lnSpc>
                <a:spcPct val="100000"/>
              </a:lnSpc>
              <a:spcBef>
                <a:spcPts val="0"/>
              </a:spcBef>
              <a:spcAft>
                <a:spcPts val="0"/>
              </a:spcAft>
              <a:buSzPts val="4000"/>
              <a:buNone/>
              <a:defRPr/>
            </a:lvl1pPr>
            <a:lvl2pPr lvl="1" algn="l">
              <a:lnSpc>
                <a:spcPct val="100000"/>
              </a:lnSpc>
              <a:spcBef>
                <a:spcPts val="0"/>
              </a:spcBef>
              <a:spcAft>
                <a:spcPts val="0"/>
              </a:spcAft>
              <a:buSzPts val="4000"/>
              <a:buNone/>
              <a:defRPr/>
            </a:lvl2pPr>
            <a:lvl3pPr lvl="2" algn="l">
              <a:lnSpc>
                <a:spcPct val="100000"/>
              </a:lnSpc>
              <a:spcBef>
                <a:spcPts val="0"/>
              </a:spcBef>
              <a:spcAft>
                <a:spcPts val="0"/>
              </a:spcAft>
              <a:buSzPts val="4000"/>
              <a:buNone/>
              <a:defRPr/>
            </a:lvl3pPr>
            <a:lvl4pPr lvl="3" algn="l">
              <a:lnSpc>
                <a:spcPct val="100000"/>
              </a:lnSpc>
              <a:spcBef>
                <a:spcPts val="0"/>
              </a:spcBef>
              <a:spcAft>
                <a:spcPts val="0"/>
              </a:spcAft>
              <a:buSzPts val="4000"/>
              <a:buNone/>
              <a:defRPr/>
            </a:lvl4pPr>
            <a:lvl5pPr lvl="4" algn="l">
              <a:lnSpc>
                <a:spcPct val="100000"/>
              </a:lnSpc>
              <a:spcBef>
                <a:spcPts val="0"/>
              </a:spcBef>
              <a:spcAft>
                <a:spcPts val="0"/>
              </a:spcAft>
              <a:buSzPts val="4000"/>
              <a:buNone/>
              <a:defRPr/>
            </a:lvl5pPr>
            <a:lvl6pPr lvl="5" algn="l">
              <a:lnSpc>
                <a:spcPct val="100000"/>
              </a:lnSpc>
              <a:spcBef>
                <a:spcPts val="0"/>
              </a:spcBef>
              <a:spcAft>
                <a:spcPts val="0"/>
              </a:spcAft>
              <a:buSzPts val="4000"/>
              <a:buNone/>
              <a:defRPr/>
            </a:lvl6pPr>
            <a:lvl7pPr lvl="6" algn="l">
              <a:lnSpc>
                <a:spcPct val="100000"/>
              </a:lnSpc>
              <a:spcBef>
                <a:spcPts val="0"/>
              </a:spcBef>
              <a:spcAft>
                <a:spcPts val="0"/>
              </a:spcAft>
              <a:buSzPts val="4000"/>
              <a:buNone/>
              <a:defRPr/>
            </a:lvl7pPr>
            <a:lvl8pPr lvl="7" algn="l">
              <a:lnSpc>
                <a:spcPct val="100000"/>
              </a:lnSpc>
              <a:spcBef>
                <a:spcPts val="0"/>
              </a:spcBef>
              <a:spcAft>
                <a:spcPts val="0"/>
              </a:spcAft>
              <a:buSzPts val="4000"/>
              <a:buNone/>
              <a:defRPr/>
            </a:lvl8pPr>
            <a:lvl9pPr lvl="8" algn="l">
              <a:lnSpc>
                <a:spcPct val="100000"/>
              </a:lnSpc>
              <a:spcBef>
                <a:spcPts val="0"/>
              </a:spcBef>
              <a:spcAft>
                <a:spcPts val="0"/>
              </a:spcAft>
              <a:buSzPts val="4000"/>
              <a:buNone/>
              <a:defRPr/>
            </a:lvl9pPr>
          </a:lstStyle>
          <a:p/>
        </p:txBody>
      </p:sp>
      <p:sp>
        <p:nvSpPr>
          <p:cNvPr id="28" name="Google Shape;28;g101c732be41_0_411"/>
          <p:cNvSpPr txBox="1"/>
          <p:nvPr>
            <p:ph idx="1" type="body"/>
          </p:nvPr>
        </p:nvSpPr>
        <p:spPr>
          <a:xfrm>
            <a:off x="415600" y="1536633"/>
            <a:ext cx="11360700" cy="4555200"/>
          </a:xfrm>
          <a:prstGeom prst="rect">
            <a:avLst/>
          </a:prstGeom>
          <a:noFill/>
          <a:ln>
            <a:noFill/>
          </a:ln>
        </p:spPr>
        <p:txBody>
          <a:bodyPr anchorCtr="0" anchor="t" bIns="121900" lIns="121900" spcFirstLastPara="1" rIns="121900" wrap="square" tIns="121900">
            <a:normAutofit/>
          </a:bodyPr>
          <a:lstStyle>
            <a:lvl1pPr indent="-381000" lvl="0" marL="457200" algn="l">
              <a:lnSpc>
                <a:spcPct val="115000"/>
              </a:lnSpc>
              <a:spcBef>
                <a:spcPts val="0"/>
              </a:spcBef>
              <a:spcAft>
                <a:spcPts val="0"/>
              </a:spcAft>
              <a:buSzPts val="2400"/>
              <a:buChar char="●"/>
              <a:defRPr/>
            </a:lvl1pPr>
            <a:lvl2pPr indent="-349250" lvl="1" marL="914400" algn="l">
              <a:lnSpc>
                <a:spcPct val="115000"/>
              </a:lnSpc>
              <a:spcBef>
                <a:spcPts val="0"/>
              </a:spcBef>
              <a:spcAft>
                <a:spcPts val="0"/>
              </a:spcAft>
              <a:buSzPts val="1900"/>
              <a:buChar char="○"/>
              <a:defRPr/>
            </a:lvl2pPr>
            <a:lvl3pPr indent="-349250" lvl="2" marL="1371600" algn="l">
              <a:lnSpc>
                <a:spcPct val="115000"/>
              </a:lnSpc>
              <a:spcBef>
                <a:spcPts val="0"/>
              </a:spcBef>
              <a:spcAft>
                <a:spcPts val="0"/>
              </a:spcAft>
              <a:buSzPts val="1900"/>
              <a:buChar char="■"/>
              <a:defRPr/>
            </a:lvl3pPr>
            <a:lvl4pPr indent="-349250" lvl="3" marL="1828800" algn="l">
              <a:lnSpc>
                <a:spcPct val="115000"/>
              </a:lnSpc>
              <a:spcBef>
                <a:spcPts val="0"/>
              </a:spcBef>
              <a:spcAft>
                <a:spcPts val="0"/>
              </a:spcAft>
              <a:buSzPts val="1900"/>
              <a:buChar char="●"/>
              <a:defRPr/>
            </a:lvl4pPr>
            <a:lvl5pPr indent="-349250" lvl="4" marL="2286000" algn="l">
              <a:lnSpc>
                <a:spcPct val="115000"/>
              </a:lnSpc>
              <a:spcBef>
                <a:spcPts val="0"/>
              </a:spcBef>
              <a:spcAft>
                <a:spcPts val="0"/>
              </a:spcAft>
              <a:buSzPts val="1900"/>
              <a:buChar char="○"/>
              <a:defRPr/>
            </a:lvl5pPr>
            <a:lvl6pPr indent="-349250" lvl="5" marL="2743200" algn="l">
              <a:lnSpc>
                <a:spcPct val="115000"/>
              </a:lnSpc>
              <a:spcBef>
                <a:spcPts val="0"/>
              </a:spcBef>
              <a:spcAft>
                <a:spcPts val="0"/>
              </a:spcAft>
              <a:buSzPts val="1900"/>
              <a:buChar char="■"/>
              <a:defRPr/>
            </a:lvl6pPr>
            <a:lvl7pPr indent="-349250" lvl="6" marL="3200400" algn="l">
              <a:lnSpc>
                <a:spcPct val="115000"/>
              </a:lnSpc>
              <a:spcBef>
                <a:spcPts val="0"/>
              </a:spcBef>
              <a:spcAft>
                <a:spcPts val="0"/>
              </a:spcAft>
              <a:buSzPts val="1900"/>
              <a:buChar char="●"/>
              <a:defRPr/>
            </a:lvl7pPr>
            <a:lvl8pPr indent="-349250" lvl="7" marL="3657600" algn="l">
              <a:lnSpc>
                <a:spcPct val="115000"/>
              </a:lnSpc>
              <a:spcBef>
                <a:spcPts val="0"/>
              </a:spcBef>
              <a:spcAft>
                <a:spcPts val="0"/>
              </a:spcAft>
              <a:buSzPts val="1900"/>
              <a:buChar char="○"/>
              <a:defRPr/>
            </a:lvl8pPr>
            <a:lvl9pPr indent="-349250" lvl="8" marL="4114800" algn="l">
              <a:lnSpc>
                <a:spcPct val="115000"/>
              </a:lnSpc>
              <a:spcBef>
                <a:spcPts val="0"/>
              </a:spcBef>
              <a:spcAft>
                <a:spcPts val="0"/>
              </a:spcAft>
              <a:buSzPts val="1900"/>
              <a:buChar char="■"/>
              <a:defRPr/>
            </a:lvl9pPr>
          </a:lstStyle>
          <a:p/>
        </p:txBody>
      </p:sp>
      <p:sp>
        <p:nvSpPr>
          <p:cNvPr id="29" name="Google Shape;29;g101c732be41_0_411"/>
          <p:cNvSpPr txBox="1"/>
          <p:nvPr>
            <p:ph idx="12" type="sldNum"/>
          </p:nvPr>
        </p:nvSpPr>
        <p:spPr>
          <a:xfrm>
            <a:off x="11320333" y="6241346"/>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0" name="Shape 30"/>
        <p:cNvGrpSpPr/>
        <p:nvPr/>
      </p:nvGrpSpPr>
      <p:grpSpPr>
        <a:xfrm>
          <a:off x="0" y="0"/>
          <a:ext cx="0" cy="0"/>
          <a:chOff x="0" y="0"/>
          <a:chExt cx="0" cy="0"/>
        </a:xfrm>
      </p:grpSpPr>
      <p:sp>
        <p:nvSpPr>
          <p:cNvPr id="31" name="Google Shape;31;g101c732be41_0_415"/>
          <p:cNvSpPr txBox="1"/>
          <p:nvPr>
            <p:ph type="title"/>
          </p:nvPr>
        </p:nvSpPr>
        <p:spPr>
          <a:xfrm>
            <a:off x="415600" y="593367"/>
            <a:ext cx="11360700" cy="763500"/>
          </a:xfrm>
          <a:prstGeom prst="rect">
            <a:avLst/>
          </a:prstGeom>
          <a:noFill/>
          <a:ln>
            <a:noFill/>
          </a:ln>
        </p:spPr>
        <p:txBody>
          <a:bodyPr anchorCtr="0" anchor="t" bIns="121900" lIns="121900" spcFirstLastPara="1" rIns="121900" wrap="square" tIns="121900">
            <a:normAutofit/>
          </a:bodyPr>
          <a:lstStyle>
            <a:lvl1pPr lvl="0" algn="l">
              <a:lnSpc>
                <a:spcPct val="100000"/>
              </a:lnSpc>
              <a:spcBef>
                <a:spcPts val="0"/>
              </a:spcBef>
              <a:spcAft>
                <a:spcPts val="0"/>
              </a:spcAft>
              <a:buSzPts val="4000"/>
              <a:buNone/>
              <a:defRPr/>
            </a:lvl1pPr>
            <a:lvl2pPr lvl="1" algn="l">
              <a:lnSpc>
                <a:spcPct val="100000"/>
              </a:lnSpc>
              <a:spcBef>
                <a:spcPts val="0"/>
              </a:spcBef>
              <a:spcAft>
                <a:spcPts val="0"/>
              </a:spcAft>
              <a:buSzPts val="4000"/>
              <a:buNone/>
              <a:defRPr/>
            </a:lvl2pPr>
            <a:lvl3pPr lvl="2" algn="l">
              <a:lnSpc>
                <a:spcPct val="100000"/>
              </a:lnSpc>
              <a:spcBef>
                <a:spcPts val="0"/>
              </a:spcBef>
              <a:spcAft>
                <a:spcPts val="0"/>
              </a:spcAft>
              <a:buSzPts val="4000"/>
              <a:buNone/>
              <a:defRPr/>
            </a:lvl3pPr>
            <a:lvl4pPr lvl="3" algn="l">
              <a:lnSpc>
                <a:spcPct val="100000"/>
              </a:lnSpc>
              <a:spcBef>
                <a:spcPts val="0"/>
              </a:spcBef>
              <a:spcAft>
                <a:spcPts val="0"/>
              </a:spcAft>
              <a:buSzPts val="4000"/>
              <a:buNone/>
              <a:defRPr/>
            </a:lvl4pPr>
            <a:lvl5pPr lvl="4" algn="l">
              <a:lnSpc>
                <a:spcPct val="100000"/>
              </a:lnSpc>
              <a:spcBef>
                <a:spcPts val="0"/>
              </a:spcBef>
              <a:spcAft>
                <a:spcPts val="0"/>
              </a:spcAft>
              <a:buSzPts val="4000"/>
              <a:buNone/>
              <a:defRPr/>
            </a:lvl5pPr>
            <a:lvl6pPr lvl="5" algn="l">
              <a:lnSpc>
                <a:spcPct val="100000"/>
              </a:lnSpc>
              <a:spcBef>
                <a:spcPts val="0"/>
              </a:spcBef>
              <a:spcAft>
                <a:spcPts val="0"/>
              </a:spcAft>
              <a:buSzPts val="4000"/>
              <a:buNone/>
              <a:defRPr/>
            </a:lvl6pPr>
            <a:lvl7pPr lvl="6" algn="l">
              <a:lnSpc>
                <a:spcPct val="100000"/>
              </a:lnSpc>
              <a:spcBef>
                <a:spcPts val="0"/>
              </a:spcBef>
              <a:spcAft>
                <a:spcPts val="0"/>
              </a:spcAft>
              <a:buSzPts val="4000"/>
              <a:buNone/>
              <a:defRPr/>
            </a:lvl7pPr>
            <a:lvl8pPr lvl="7" algn="l">
              <a:lnSpc>
                <a:spcPct val="100000"/>
              </a:lnSpc>
              <a:spcBef>
                <a:spcPts val="0"/>
              </a:spcBef>
              <a:spcAft>
                <a:spcPts val="0"/>
              </a:spcAft>
              <a:buSzPts val="4000"/>
              <a:buNone/>
              <a:defRPr/>
            </a:lvl8pPr>
            <a:lvl9pPr lvl="8" algn="l">
              <a:lnSpc>
                <a:spcPct val="100000"/>
              </a:lnSpc>
              <a:spcBef>
                <a:spcPts val="0"/>
              </a:spcBef>
              <a:spcAft>
                <a:spcPts val="0"/>
              </a:spcAft>
              <a:buSzPts val="4000"/>
              <a:buNone/>
              <a:defRPr/>
            </a:lvl9pPr>
          </a:lstStyle>
          <a:p/>
        </p:txBody>
      </p:sp>
      <p:sp>
        <p:nvSpPr>
          <p:cNvPr id="32" name="Google Shape;32;g101c732be41_0_415"/>
          <p:cNvSpPr txBox="1"/>
          <p:nvPr>
            <p:ph idx="1" type="body"/>
          </p:nvPr>
        </p:nvSpPr>
        <p:spPr>
          <a:xfrm>
            <a:off x="415600" y="1536633"/>
            <a:ext cx="5333100" cy="4555200"/>
          </a:xfrm>
          <a:prstGeom prst="rect">
            <a:avLst/>
          </a:prstGeom>
          <a:noFill/>
          <a:ln>
            <a:noFill/>
          </a:ln>
        </p:spPr>
        <p:txBody>
          <a:bodyPr anchorCtr="0" anchor="t" bIns="121900" lIns="121900" spcFirstLastPara="1" rIns="121900" wrap="square" tIns="121900">
            <a:normAutofit/>
          </a:bodyPr>
          <a:lstStyle>
            <a:lvl1pPr indent="-349250" lvl="0" marL="457200" algn="l">
              <a:lnSpc>
                <a:spcPct val="115000"/>
              </a:lnSpc>
              <a:spcBef>
                <a:spcPts val="0"/>
              </a:spcBef>
              <a:spcAft>
                <a:spcPts val="0"/>
              </a:spcAft>
              <a:buSzPts val="1900"/>
              <a:buChar char="●"/>
              <a:defRPr sz="1900"/>
            </a:lvl1pPr>
            <a:lvl2pPr indent="-330200" lvl="1" marL="914400" algn="l">
              <a:lnSpc>
                <a:spcPct val="115000"/>
              </a:lnSpc>
              <a:spcBef>
                <a:spcPts val="0"/>
              </a:spcBef>
              <a:spcAft>
                <a:spcPts val="0"/>
              </a:spcAft>
              <a:buSzPts val="1600"/>
              <a:buChar char="○"/>
              <a:defRPr sz="1600"/>
            </a:lvl2pPr>
            <a:lvl3pPr indent="-330200" lvl="2" marL="1371600" algn="l">
              <a:lnSpc>
                <a:spcPct val="115000"/>
              </a:lnSpc>
              <a:spcBef>
                <a:spcPts val="0"/>
              </a:spcBef>
              <a:spcAft>
                <a:spcPts val="0"/>
              </a:spcAft>
              <a:buSzPts val="1600"/>
              <a:buChar char="■"/>
              <a:defRPr sz="1600"/>
            </a:lvl3pPr>
            <a:lvl4pPr indent="-330200" lvl="3" marL="1828800" algn="l">
              <a:lnSpc>
                <a:spcPct val="115000"/>
              </a:lnSpc>
              <a:spcBef>
                <a:spcPts val="0"/>
              </a:spcBef>
              <a:spcAft>
                <a:spcPts val="0"/>
              </a:spcAft>
              <a:buSzPts val="1600"/>
              <a:buChar char="●"/>
              <a:defRPr sz="1600"/>
            </a:lvl4pPr>
            <a:lvl5pPr indent="-330200" lvl="4" marL="2286000" algn="l">
              <a:lnSpc>
                <a:spcPct val="115000"/>
              </a:lnSpc>
              <a:spcBef>
                <a:spcPts val="0"/>
              </a:spcBef>
              <a:spcAft>
                <a:spcPts val="0"/>
              </a:spcAft>
              <a:buSzPts val="1600"/>
              <a:buChar char="○"/>
              <a:defRPr sz="1600"/>
            </a:lvl5pPr>
            <a:lvl6pPr indent="-330200" lvl="5" marL="2743200" algn="l">
              <a:lnSpc>
                <a:spcPct val="115000"/>
              </a:lnSpc>
              <a:spcBef>
                <a:spcPts val="0"/>
              </a:spcBef>
              <a:spcAft>
                <a:spcPts val="0"/>
              </a:spcAft>
              <a:buSzPts val="1600"/>
              <a:buChar char="■"/>
              <a:defRPr sz="1600"/>
            </a:lvl6pPr>
            <a:lvl7pPr indent="-330200" lvl="6" marL="3200400" algn="l">
              <a:lnSpc>
                <a:spcPct val="115000"/>
              </a:lnSpc>
              <a:spcBef>
                <a:spcPts val="0"/>
              </a:spcBef>
              <a:spcAft>
                <a:spcPts val="0"/>
              </a:spcAft>
              <a:buSzPts val="1600"/>
              <a:buChar char="●"/>
              <a:defRPr sz="1600"/>
            </a:lvl7pPr>
            <a:lvl8pPr indent="-330200" lvl="7" marL="3657600" algn="l">
              <a:lnSpc>
                <a:spcPct val="115000"/>
              </a:lnSpc>
              <a:spcBef>
                <a:spcPts val="0"/>
              </a:spcBef>
              <a:spcAft>
                <a:spcPts val="0"/>
              </a:spcAft>
              <a:buSzPts val="1600"/>
              <a:buChar char="○"/>
              <a:defRPr sz="1600"/>
            </a:lvl8pPr>
            <a:lvl9pPr indent="-330200" lvl="8" marL="4114800" algn="l">
              <a:lnSpc>
                <a:spcPct val="115000"/>
              </a:lnSpc>
              <a:spcBef>
                <a:spcPts val="0"/>
              </a:spcBef>
              <a:spcAft>
                <a:spcPts val="0"/>
              </a:spcAft>
              <a:buSzPts val="1600"/>
              <a:buChar char="■"/>
              <a:defRPr sz="1600"/>
            </a:lvl9pPr>
          </a:lstStyle>
          <a:p/>
        </p:txBody>
      </p:sp>
      <p:sp>
        <p:nvSpPr>
          <p:cNvPr id="33" name="Google Shape;33;g101c732be41_0_415"/>
          <p:cNvSpPr txBox="1"/>
          <p:nvPr>
            <p:ph idx="2" type="body"/>
          </p:nvPr>
        </p:nvSpPr>
        <p:spPr>
          <a:xfrm>
            <a:off x="6443200" y="1536633"/>
            <a:ext cx="5333100" cy="4555200"/>
          </a:xfrm>
          <a:prstGeom prst="rect">
            <a:avLst/>
          </a:prstGeom>
          <a:noFill/>
          <a:ln>
            <a:noFill/>
          </a:ln>
        </p:spPr>
        <p:txBody>
          <a:bodyPr anchorCtr="0" anchor="t" bIns="121900" lIns="121900" spcFirstLastPara="1" rIns="121900" wrap="square" tIns="121900">
            <a:normAutofit/>
          </a:bodyPr>
          <a:lstStyle>
            <a:lvl1pPr indent="-349250" lvl="0" marL="457200" algn="l">
              <a:lnSpc>
                <a:spcPct val="115000"/>
              </a:lnSpc>
              <a:spcBef>
                <a:spcPts val="0"/>
              </a:spcBef>
              <a:spcAft>
                <a:spcPts val="0"/>
              </a:spcAft>
              <a:buSzPts val="1900"/>
              <a:buChar char="●"/>
              <a:defRPr sz="1900"/>
            </a:lvl1pPr>
            <a:lvl2pPr indent="-330200" lvl="1" marL="914400" algn="l">
              <a:lnSpc>
                <a:spcPct val="115000"/>
              </a:lnSpc>
              <a:spcBef>
                <a:spcPts val="0"/>
              </a:spcBef>
              <a:spcAft>
                <a:spcPts val="0"/>
              </a:spcAft>
              <a:buSzPts val="1600"/>
              <a:buChar char="○"/>
              <a:defRPr sz="1600"/>
            </a:lvl2pPr>
            <a:lvl3pPr indent="-330200" lvl="2" marL="1371600" algn="l">
              <a:lnSpc>
                <a:spcPct val="115000"/>
              </a:lnSpc>
              <a:spcBef>
                <a:spcPts val="0"/>
              </a:spcBef>
              <a:spcAft>
                <a:spcPts val="0"/>
              </a:spcAft>
              <a:buSzPts val="1600"/>
              <a:buChar char="■"/>
              <a:defRPr sz="1600"/>
            </a:lvl3pPr>
            <a:lvl4pPr indent="-330200" lvl="3" marL="1828800" algn="l">
              <a:lnSpc>
                <a:spcPct val="115000"/>
              </a:lnSpc>
              <a:spcBef>
                <a:spcPts val="0"/>
              </a:spcBef>
              <a:spcAft>
                <a:spcPts val="0"/>
              </a:spcAft>
              <a:buSzPts val="1600"/>
              <a:buChar char="●"/>
              <a:defRPr sz="1600"/>
            </a:lvl4pPr>
            <a:lvl5pPr indent="-330200" lvl="4" marL="2286000" algn="l">
              <a:lnSpc>
                <a:spcPct val="115000"/>
              </a:lnSpc>
              <a:spcBef>
                <a:spcPts val="0"/>
              </a:spcBef>
              <a:spcAft>
                <a:spcPts val="0"/>
              </a:spcAft>
              <a:buSzPts val="1600"/>
              <a:buChar char="○"/>
              <a:defRPr sz="1600"/>
            </a:lvl5pPr>
            <a:lvl6pPr indent="-330200" lvl="5" marL="2743200" algn="l">
              <a:lnSpc>
                <a:spcPct val="115000"/>
              </a:lnSpc>
              <a:spcBef>
                <a:spcPts val="0"/>
              </a:spcBef>
              <a:spcAft>
                <a:spcPts val="0"/>
              </a:spcAft>
              <a:buSzPts val="1600"/>
              <a:buChar char="■"/>
              <a:defRPr sz="1600"/>
            </a:lvl6pPr>
            <a:lvl7pPr indent="-330200" lvl="6" marL="3200400" algn="l">
              <a:lnSpc>
                <a:spcPct val="115000"/>
              </a:lnSpc>
              <a:spcBef>
                <a:spcPts val="0"/>
              </a:spcBef>
              <a:spcAft>
                <a:spcPts val="0"/>
              </a:spcAft>
              <a:buSzPts val="1600"/>
              <a:buChar char="●"/>
              <a:defRPr sz="1600"/>
            </a:lvl7pPr>
            <a:lvl8pPr indent="-330200" lvl="7" marL="3657600" algn="l">
              <a:lnSpc>
                <a:spcPct val="115000"/>
              </a:lnSpc>
              <a:spcBef>
                <a:spcPts val="0"/>
              </a:spcBef>
              <a:spcAft>
                <a:spcPts val="0"/>
              </a:spcAft>
              <a:buSzPts val="1600"/>
              <a:buChar char="○"/>
              <a:defRPr sz="1600"/>
            </a:lvl8pPr>
            <a:lvl9pPr indent="-330200" lvl="8" marL="4114800" algn="l">
              <a:lnSpc>
                <a:spcPct val="115000"/>
              </a:lnSpc>
              <a:spcBef>
                <a:spcPts val="0"/>
              </a:spcBef>
              <a:spcAft>
                <a:spcPts val="0"/>
              </a:spcAft>
              <a:buSzPts val="1600"/>
              <a:buChar char="■"/>
              <a:defRPr sz="1600"/>
            </a:lvl9pPr>
          </a:lstStyle>
          <a:p/>
        </p:txBody>
      </p:sp>
      <p:sp>
        <p:nvSpPr>
          <p:cNvPr id="34" name="Google Shape;34;g101c732be41_0_415"/>
          <p:cNvSpPr txBox="1"/>
          <p:nvPr>
            <p:ph idx="12" type="sldNum"/>
          </p:nvPr>
        </p:nvSpPr>
        <p:spPr>
          <a:xfrm>
            <a:off x="11320333" y="6241346"/>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5" name="Shape 35"/>
        <p:cNvGrpSpPr/>
        <p:nvPr/>
      </p:nvGrpSpPr>
      <p:grpSpPr>
        <a:xfrm>
          <a:off x="0" y="0"/>
          <a:ext cx="0" cy="0"/>
          <a:chOff x="0" y="0"/>
          <a:chExt cx="0" cy="0"/>
        </a:xfrm>
      </p:grpSpPr>
      <p:sp>
        <p:nvSpPr>
          <p:cNvPr id="36" name="Google Shape;36;g101c732be41_0_420"/>
          <p:cNvSpPr txBox="1"/>
          <p:nvPr>
            <p:ph type="title"/>
          </p:nvPr>
        </p:nvSpPr>
        <p:spPr>
          <a:xfrm>
            <a:off x="415600" y="593367"/>
            <a:ext cx="11360700" cy="763500"/>
          </a:xfrm>
          <a:prstGeom prst="rect">
            <a:avLst/>
          </a:prstGeom>
          <a:noFill/>
          <a:ln>
            <a:noFill/>
          </a:ln>
        </p:spPr>
        <p:txBody>
          <a:bodyPr anchorCtr="0" anchor="t" bIns="121900" lIns="121900" spcFirstLastPara="1" rIns="121900" wrap="square" tIns="121900">
            <a:normAutofit/>
          </a:bodyPr>
          <a:lstStyle>
            <a:lvl1pPr lvl="0" algn="l">
              <a:lnSpc>
                <a:spcPct val="100000"/>
              </a:lnSpc>
              <a:spcBef>
                <a:spcPts val="0"/>
              </a:spcBef>
              <a:spcAft>
                <a:spcPts val="0"/>
              </a:spcAft>
              <a:buSzPts val="4000"/>
              <a:buNone/>
              <a:defRPr/>
            </a:lvl1pPr>
            <a:lvl2pPr lvl="1" algn="l">
              <a:lnSpc>
                <a:spcPct val="100000"/>
              </a:lnSpc>
              <a:spcBef>
                <a:spcPts val="0"/>
              </a:spcBef>
              <a:spcAft>
                <a:spcPts val="0"/>
              </a:spcAft>
              <a:buSzPts val="4000"/>
              <a:buNone/>
              <a:defRPr/>
            </a:lvl2pPr>
            <a:lvl3pPr lvl="2" algn="l">
              <a:lnSpc>
                <a:spcPct val="100000"/>
              </a:lnSpc>
              <a:spcBef>
                <a:spcPts val="0"/>
              </a:spcBef>
              <a:spcAft>
                <a:spcPts val="0"/>
              </a:spcAft>
              <a:buSzPts val="4000"/>
              <a:buNone/>
              <a:defRPr/>
            </a:lvl3pPr>
            <a:lvl4pPr lvl="3" algn="l">
              <a:lnSpc>
                <a:spcPct val="100000"/>
              </a:lnSpc>
              <a:spcBef>
                <a:spcPts val="0"/>
              </a:spcBef>
              <a:spcAft>
                <a:spcPts val="0"/>
              </a:spcAft>
              <a:buSzPts val="4000"/>
              <a:buNone/>
              <a:defRPr/>
            </a:lvl4pPr>
            <a:lvl5pPr lvl="4" algn="l">
              <a:lnSpc>
                <a:spcPct val="100000"/>
              </a:lnSpc>
              <a:spcBef>
                <a:spcPts val="0"/>
              </a:spcBef>
              <a:spcAft>
                <a:spcPts val="0"/>
              </a:spcAft>
              <a:buSzPts val="4000"/>
              <a:buNone/>
              <a:defRPr/>
            </a:lvl5pPr>
            <a:lvl6pPr lvl="5" algn="l">
              <a:lnSpc>
                <a:spcPct val="100000"/>
              </a:lnSpc>
              <a:spcBef>
                <a:spcPts val="0"/>
              </a:spcBef>
              <a:spcAft>
                <a:spcPts val="0"/>
              </a:spcAft>
              <a:buSzPts val="4000"/>
              <a:buNone/>
              <a:defRPr/>
            </a:lvl6pPr>
            <a:lvl7pPr lvl="6" algn="l">
              <a:lnSpc>
                <a:spcPct val="100000"/>
              </a:lnSpc>
              <a:spcBef>
                <a:spcPts val="0"/>
              </a:spcBef>
              <a:spcAft>
                <a:spcPts val="0"/>
              </a:spcAft>
              <a:buSzPts val="4000"/>
              <a:buNone/>
              <a:defRPr/>
            </a:lvl7pPr>
            <a:lvl8pPr lvl="7" algn="l">
              <a:lnSpc>
                <a:spcPct val="100000"/>
              </a:lnSpc>
              <a:spcBef>
                <a:spcPts val="0"/>
              </a:spcBef>
              <a:spcAft>
                <a:spcPts val="0"/>
              </a:spcAft>
              <a:buSzPts val="4000"/>
              <a:buNone/>
              <a:defRPr/>
            </a:lvl8pPr>
            <a:lvl9pPr lvl="8" algn="l">
              <a:lnSpc>
                <a:spcPct val="100000"/>
              </a:lnSpc>
              <a:spcBef>
                <a:spcPts val="0"/>
              </a:spcBef>
              <a:spcAft>
                <a:spcPts val="0"/>
              </a:spcAft>
              <a:buSzPts val="4000"/>
              <a:buNone/>
              <a:defRPr/>
            </a:lvl9pPr>
          </a:lstStyle>
          <a:p/>
        </p:txBody>
      </p:sp>
      <p:sp>
        <p:nvSpPr>
          <p:cNvPr id="37" name="Google Shape;37;g101c732be41_0_420"/>
          <p:cNvSpPr txBox="1"/>
          <p:nvPr>
            <p:ph idx="12" type="sldNum"/>
          </p:nvPr>
        </p:nvSpPr>
        <p:spPr>
          <a:xfrm>
            <a:off x="11320333" y="6241346"/>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8" name="Shape 38"/>
        <p:cNvGrpSpPr/>
        <p:nvPr/>
      </p:nvGrpSpPr>
      <p:grpSpPr>
        <a:xfrm>
          <a:off x="0" y="0"/>
          <a:ext cx="0" cy="0"/>
          <a:chOff x="0" y="0"/>
          <a:chExt cx="0" cy="0"/>
        </a:xfrm>
      </p:grpSpPr>
      <p:sp>
        <p:nvSpPr>
          <p:cNvPr id="39" name="Google Shape;39;g101c732be41_0_423"/>
          <p:cNvSpPr txBox="1"/>
          <p:nvPr>
            <p:ph type="title"/>
          </p:nvPr>
        </p:nvSpPr>
        <p:spPr>
          <a:xfrm>
            <a:off x="415600" y="740800"/>
            <a:ext cx="3744000" cy="1007700"/>
          </a:xfrm>
          <a:prstGeom prst="rect">
            <a:avLst/>
          </a:prstGeom>
          <a:noFill/>
          <a:ln>
            <a:noFill/>
          </a:ln>
        </p:spPr>
        <p:txBody>
          <a:bodyPr anchorCtr="0" anchor="b" bIns="121900" lIns="121900" spcFirstLastPara="1" rIns="121900" wrap="square" tIns="121900">
            <a:normAutofit/>
          </a:bodyPr>
          <a:lstStyle>
            <a:lvl1pPr lvl="0" algn="l">
              <a:lnSpc>
                <a:spcPct val="100000"/>
              </a:lnSpc>
              <a:spcBef>
                <a:spcPts val="0"/>
              </a:spcBef>
              <a:spcAft>
                <a:spcPts val="0"/>
              </a:spcAft>
              <a:buSzPts val="3200"/>
              <a:buNone/>
              <a:defRPr sz="3200"/>
            </a:lvl1pPr>
            <a:lvl2pPr lvl="1" algn="l">
              <a:lnSpc>
                <a:spcPct val="100000"/>
              </a:lnSpc>
              <a:spcBef>
                <a:spcPts val="0"/>
              </a:spcBef>
              <a:spcAft>
                <a:spcPts val="0"/>
              </a:spcAft>
              <a:buSzPts val="3200"/>
              <a:buNone/>
              <a:defRPr sz="3200"/>
            </a:lvl2pPr>
            <a:lvl3pPr lvl="2" algn="l">
              <a:lnSpc>
                <a:spcPct val="100000"/>
              </a:lnSpc>
              <a:spcBef>
                <a:spcPts val="0"/>
              </a:spcBef>
              <a:spcAft>
                <a:spcPts val="0"/>
              </a:spcAft>
              <a:buSzPts val="3200"/>
              <a:buNone/>
              <a:defRPr sz="3200"/>
            </a:lvl3pPr>
            <a:lvl4pPr lvl="3" algn="l">
              <a:lnSpc>
                <a:spcPct val="100000"/>
              </a:lnSpc>
              <a:spcBef>
                <a:spcPts val="0"/>
              </a:spcBef>
              <a:spcAft>
                <a:spcPts val="0"/>
              </a:spcAft>
              <a:buSzPts val="3200"/>
              <a:buNone/>
              <a:defRPr sz="3200"/>
            </a:lvl4pPr>
            <a:lvl5pPr lvl="4" algn="l">
              <a:lnSpc>
                <a:spcPct val="100000"/>
              </a:lnSpc>
              <a:spcBef>
                <a:spcPts val="0"/>
              </a:spcBef>
              <a:spcAft>
                <a:spcPts val="0"/>
              </a:spcAft>
              <a:buSzPts val="3200"/>
              <a:buNone/>
              <a:defRPr sz="3200"/>
            </a:lvl5pPr>
            <a:lvl6pPr lvl="5" algn="l">
              <a:lnSpc>
                <a:spcPct val="100000"/>
              </a:lnSpc>
              <a:spcBef>
                <a:spcPts val="0"/>
              </a:spcBef>
              <a:spcAft>
                <a:spcPts val="0"/>
              </a:spcAft>
              <a:buSzPts val="3200"/>
              <a:buNone/>
              <a:defRPr sz="3200"/>
            </a:lvl6pPr>
            <a:lvl7pPr lvl="6" algn="l">
              <a:lnSpc>
                <a:spcPct val="100000"/>
              </a:lnSpc>
              <a:spcBef>
                <a:spcPts val="0"/>
              </a:spcBef>
              <a:spcAft>
                <a:spcPts val="0"/>
              </a:spcAft>
              <a:buSzPts val="3200"/>
              <a:buNone/>
              <a:defRPr sz="3200"/>
            </a:lvl7pPr>
            <a:lvl8pPr lvl="7" algn="l">
              <a:lnSpc>
                <a:spcPct val="100000"/>
              </a:lnSpc>
              <a:spcBef>
                <a:spcPts val="0"/>
              </a:spcBef>
              <a:spcAft>
                <a:spcPts val="0"/>
              </a:spcAft>
              <a:buSzPts val="3200"/>
              <a:buNone/>
              <a:defRPr sz="3200"/>
            </a:lvl8pPr>
            <a:lvl9pPr lvl="8" algn="l">
              <a:lnSpc>
                <a:spcPct val="100000"/>
              </a:lnSpc>
              <a:spcBef>
                <a:spcPts val="0"/>
              </a:spcBef>
              <a:spcAft>
                <a:spcPts val="0"/>
              </a:spcAft>
              <a:buSzPts val="3200"/>
              <a:buNone/>
              <a:defRPr sz="3200"/>
            </a:lvl9pPr>
          </a:lstStyle>
          <a:p/>
        </p:txBody>
      </p:sp>
      <p:sp>
        <p:nvSpPr>
          <p:cNvPr id="40" name="Google Shape;40;g101c732be41_0_423"/>
          <p:cNvSpPr txBox="1"/>
          <p:nvPr>
            <p:ph idx="1" type="body"/>
          </p:nvPr>
        </p:nvSpPr>
        <p:spPr>
          <a:xfrm>
            <a:off x="415600" y="1852800"/>
            <a:ext cx="3744000" cy="4239300"/>
          </a:xfrm>
          <a:prstGeom prst="rect">
            <a:avLst/>
          </a:prstGeom>
          <a:noFill/>
          <a:ln>
            <a:noFill/>
          </a:ln>
        </p:spPr>
        <p:txBody>
          <a:bodyPr anchorCtr="0" anchor="t" bIns="121900" lIns="121900" spcFirstLastPara="1" rIns="121900" wrap="square" tIns="121900">
            <a:normAutofit/>
          </a:bodyPr>
          <a:lstStyle>
            <a:lvl1pPr indent="-330200" lvl="0" marL="457200" algn="l">
              <a:lnSpc>
                <a:spcPct val="115000"/>
              </a:lnSpc>
              <a:spcBef>
                <a:spcPts val="0"/>
              </a:spcBef>
              <a:spcAft>
                <a:spcPts val="0"/>
              </a:spcAft>
              <a:buSzPts val="1600"/>
              <a:buChar char="●"/>
              <a:defRPr sz="1600"/>
            </a:lvl1pPr>
            <a:lvl2pPr indent="-330200" lvl="1" marL="914400" algn="l">
              <a:lnSpc>
                <a:spcPct val="115000"/>
              </a:lnSpc>
              <a:spcBef>
                <a:spcPts val="0"/>
              </a:spcBef>
              <a:spcAft>
                <a:spcPts val="0"/>
              </a:spcAft>
              <a:buSzPts val="1600"/>
              <a:buChar char="○"/>
              <a:defRPr sz="1600"/>
            </a:lvl2pPr>
            <a:lvl3pPr indent="-330200" lvl="2" marL="1371600" algn="l">
              <a:lnSpc>
                <a:spcPct val="115000"/>
              </a:lnSpc>
              <a:spcBef>
                <a:spcPts val="0"/>
              </a:spcBef>
              <a:spcAft>
                <a:spcPts val="0"/>
              </a:spcAft>
              <a:buSzPts val="1600"/>
              <a:buChar char="■"/>
              <a:defRPr sz="1600"/>
            </a:lvl3pPr>
            <a:lvl4pPr indent="-330200" lvl="3" marL="1828800" algn="l">
              <a:lnSpc>
                <a:spcPct val="115000"/>
              </a:lnSpc>
              <a:spcBef>
                <a:spcPts val="0"/>
              </a:spcBef>
              <a:spcAft>
                <a:spcPts val="0"/>
              </a:spcAft>
              <a:buSzPts val="1600"/>
              <a:buChar char="●"/>
              <a:defRPr sz="1600"/>
            </a:lvl4pPr>
            <a:lvl5pPr indent="-330200" lvl="4" marL="2286000" algn="l">
              <a:lnSpc>
                <a:spcPct val="115000"/>
              </a:lnSpc>
              <a:spcBef>
                <a:spcPts val="0"/>
              </a:spcBef>
              <a:spcAft>
                <a:spcPts val="0"/>
              </a:spcAft>
              <a:buSzPts val="1600"/>
              <a:buChar char="○"/>
              <a:defRPr sz="1600"/>
            </a:lvl5pPr>
            <a:lvl6pPr indent="-330200" lvl="5" marL="2743200" algn="l">
              <a:lnSpc>
                <a:spcPct val="115000"/>
              </a:lnSpc>
              <a:spcBef>
                <a:spcPts val="0"/>
              </a:spcBef>
              <a:spcAft>
                <a:spcPts val="0"/>
              </a:spcAft>
              <a:buSzPts val="1600"/>
              <a:buChar char="■"/>
              <a:defRPr sz="1600"/>
            </a:lvl6pPr>
            <a:lvl7pPr indent="-330200" lvl="6" marL="3200400" algn="l">
              <a:lnSpc>
                <a:spcPct val="115000"/>
              </a:lnSpc>
              <a:spcBef>
                <a:spcPts val="0"/>
              </a:spcBef>
              <a:spcAft>
                <a:spcPts val="0"/>
              </a:spcAft>
              <a:buSzPts val="1600"/>
              <a:buChar char="●"/>
              <a:defRPr sz="1600"/>
            </a:lvl7pPr>
            <a:lvl8pPr indent="-330200" lvl="7" marL="3657600" algn="l">
              <a:lnSpc>
                <a:spcPct val="115000"/>
              </a:lnSpc>
              <a:spcBef>
                <a:spcPts val="0"/>
              </a:spcBef>
              <a:spcAft>
                <a:spcPts val="0"/>
              </a:spcAft>
              <a:buSzPts val="1600"/>
              <a:buChar char="○"/>
              <a:defRPr sz="1600"/>
            </a:lvl8pPr>
            <a:lvl9pPr indent="-330200" lvl="8" marL="4114800" algn="l">
              <a:lnSpc>
                <a:spcPct val="115000"/>
              </a:lnSpc>
              <a:spcBef>
                <a:spcPts val="0"/>
              </a:spcBef>
              <a:spcAft>
                <a:spcPts val="0"/>
              </a:spcAft>
              <a:buSzPts val="1600"/>
              <a:buChar char="■"/>
              <a:defRPr sz="1600"/>
            </a:lvl9pPr>
          </a:lstStyle>
          <a:p/>
        </p:txBody>
      </p:sp>
      <p:sp>
        <p:nvSpPr>
          <p:cNvPr id="41" name="Google Shape;41;g101c732be41_0_423"/>
          <p:cNvSpPr txBox="1"/>
          <p:nvPr>
            <p:ph idx="12" type="sldNum"/>
          </p:nvPr>
        </p:nvSpPr>
        <p:spPr>
          <a:xfrm>
            <a:off x="11320333" y="6241346"/>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42" name="Shape 42"/>
        <p:cNvGrpSpPr/>
        <p:nvPr/>
      </p:nvGrpSpPr>
      <p:grpSpPr>
        <a:xfrm>
          <a:off x="0" y="0"/>
          <a:ext cx="0" cy="0"/>
          <a:chOff x="0" y="0"/>
          <a:chExt cx="0" cy="0"/>
        </a:xfrm>
      </p:grpSpPr>
      <p:sp>
        <p:nvSpPr>
          <p:cNvPr id="43" name="Google Shape;43;g101c732be41_0_427"/>
          <p:cNvSpPr txBox="1"/>
          <p:nvPr>
            <p:ph type="title"/>
          </p:nvPr>
        </p:nvSpPr>
        <p:spPr>
          <a:xfrm>
            <a:off x="653667" y="701800"/>
            <a:ext cx="8302800" cy="5454300"/>
          </a:xfrm>
          <a:prstGeom prst="rect">
            <a:avLst/>
          </a:prstGeom>
          <a:noFill/>
          <a:ln>
            <a:noFill/>
          </a:ln>
        </p:spPr>
        <p:txBody>
          <a:bodyPr anchorCtr="0" anchor="ctr" bIns="121900" lIns="121900" spcFirstLastPara="1" rIns="121900" wrap="square" tIns="121900">
            <a:normAutofit/>
          </a:bodyPr>
          <a:lstStyle>
            <a:lvl1pPr lvl="0" algn="l">
              <a:lnSpc>
                <a:spcPct val="100000"/>
              </a:lnSpc>
              <a:spcBef>
                <a:spcPts val="0"/>
              </a:spcBef>
              <a:spcAft>
                <a:spcPts val="0"/>
              </a:spcAft>
              <a:buClr>
                <a:schemeClr val="lt1"/>
              </a:buClr>
              <a:buSzPts val="6400"/>
              <a:buNone/>
              <a:defRPr sz="6400">
                <a:solidFill>
                  <a:schemeClr val="lt1"/>
                </a:solidFill>
              </a:defRPr>
            </a:lvl1pPr>
            <a:lvl2pPr lvl="1" algn="l">
              <a:lnSpc>
                <a:spcPct val="100000"/>
              </a:lnSpc>
              <a:spcBef>
                <a:spcPts val="0"/>
              </a:spcBef>
              <a:spcAft>
                <a:spcPts val="0"/>
              </a:spcAft>
              <a:buClr>
                <a:schemeClr val="lt1"/>
              </a:buClr>
              <a:buSzPts val="6400"/>
              <a:buNone/>
              <a:defRPr sz="6400">
                <a:solidFill>
                  <a:schemeClr val="lt1"/>
                </a:solidFill>
              </a:defRPr>
            </a:lvl2pPr>
            <a:lvl3pPr lvl="2" algn="l">
              <a:lnSpc>
                <a:spcPct val="100000"/>
              </a:lnSpc>
              <a:spcBef>
                <a:spcPts val="0"/>
              </a:spcBef>
              <a:spcAft>
                <a:spcPts val="0"/>
              </a:spcAft>
              <a:buClr>
                <a:schemeClr val="lt1"/>
              </a:buClr>
              <a:buSzPts val="6400"/>
              <a:buNone/>
              <a:defRPr sz="6400">
                <a:solidFill>
                  <a:schemeClr val="lt1"/>
                </a:solidFill>
              </a:defRPr>
            </a:lvl3pPr>
            <a:lvl4pPr lvl="3" algn="l">
              <a:lnSpc>
                <a:spcPct val="100000"/>
              </a:lnSpc>
              <a:spcBef>
                <a:spcPts val="0"/>
              </a:spcBef>
              <a:spcAft>
                <a:spcPts val="0"/>
              </a:spcAft>
              <a:buClr>
                <a:schemeClr val="lt1"/>
              </a:buClr>
              <a:buSzPts val="6400"/>
              <a:buNone/>
              <a:defRPr sz="6400">
                <a:solidFill>
                  <a:schemeClr val="lt1"/>
                </a:solidFill>
              </a:defRPr>
            </a:lvl4pPr>
            <a:lvl5pPr lvl="4" algn="l">
              <a:lnSpc>
                <a:spcPct val="100000"/>
              </a:lnSpc>
              <a:spcBef>
                <a:spcPts val="0"/>
              </a:spcBef>
              <a:spcAft>
                <a:spcPts val="0"/>
              </a:spcAft>
              <a:buClr>
                <a:schemeClr val="lt1"/>
              </a:buClr>
              <a:buSzPts val="6400"/>
              <a:buNone/>
              <a:defRPr sz="6400">
                <a:solidFill>
                  <a:schemeClr val="lt1"/>
                </a:solidFill>
              </a:defRPr>
            </a:lvl5pPr>
            <a:lvl6pPr lvl="5" algn="l">
              <a:lnSpc>
                <a:spcPct val="100000"/>
              </a:lnSpc>
              <a:spcBef>
                <a:spcPts val="0"/>
              </a:spcBef>
              <a:spcAft>
                <a:spcPts val="0"/>
              </a:spcAft>
              <a:buClr>
                <a:schemeClr val="lt1"/>
              </a:buClr>
              <a:buSzPts val="6400"/>
              <a:buNone/>
              <a:defRPr sz="6400">
                <a:solidFill>
                  <a:schemeClr val="lt1"/>
                </a:solidFill>
              </a:defRPr>
            </a:lvl6pPr>
            <a:lvl7pPr lvl="6" algn="l">
              <a:lnSpc>
                <a:spcPct val="100000"/>
              </a:lnSpc>
              <a:spcBef>
                <a:spcPts val="0"/>
              </a:spcBef>
              <a:spcAft>
                <a:spcPts val="0"/>
              </a:spcAft>
              <a:buClr>
                <a:schemeClr val="lt1"/>
              </a:buClr>
              <a:buSzPts val="6400"/>
              <a:buNone/>
              <a:defRPr sz="6400">
                <a:solidFill>
                  <a:schemeClr val="lt1"/>
                </a:solidFill>
              </a:defRPr>
            </a:lvl7pPr>
            <a:lvl8pPr lvl="7" algn="l">
              <a:lnSpc>
                <a:spcPct val="100000"/>
              </a:lnSpc>
              <a:spcBef>
                <a:spcPts val="0"/>
              </a:spcBef>
              <a:spcAft>
                <a:spcPts val="0"/>
              </a:spcAft>
              <a:buClr>
                <a:schemeClr val="lt1"/>
              </a:buClr>
              <a:buSzPts val="6400"/>
              <a:buNone/>
              <a:defRPr sz="6400">
                <a:solidFill>
                  <a:schemeClr val="lt1"/>
                </a:solidFill>
              </a:defRPr>
            </a:lvl8pPr>
            <a:lvl9pPr lvl="8" algn="l">
              <a:lnSpc>
                <a:spcPct val="100000"/>
              </a:lnSpc>
              <a:spcBef>
                <a:spcPts val="0"/>
              </a:spcBef>
              <a:spcAft>
                <a:spcPts val="0"/>
              </a:spcAft>
              <a:buClr>
                <a:schemeClr val="lt1"/>
              </a:buClr>
              <a:buSzPts val="6400"/>
              <a:buNone/>
              <a:defRPr sz="6400">
                <a:solidFill>
                  <a:schemeClr val="lt1"/>
                </a:solidFill>
              </a:defRPr>
            </a:lvl9pPr>
          </a:lstStyle>
          <a:p/>
        </p:txBody>
      </p:sp>
      <p:sp>
        <p:nvSpPr>
          <p:cNvPr id="44" name="Google Shape;44;g101c732be41_0_427"/>
          <p:cNvSpPr txBox="1"/>
          <p:nvPr>
            <p:ph idx="12" type="sldNum"/>
          </p:nvPr>
        </p:nvSpPr>
        <p:spPr>
          <a:xfrm>
            <a:off x="11320333" y="6241346"/>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verage"/>
                <a:ea typeface="Average"/>
                <a:cs typeface="Average"/>
                <a:sym typeface="Average"/>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verage"/>
                <a:ea typeface="Average"/>
                <a:cs typeface="Average"/>
                <a:sym typeface="Average"/>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verage"/>
                <a:ea typeface="Average"/>
                <a:cs typeface="Average"/>
                <a:sym typeface="Average"/>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verage"/>
                <a:ea typeface="Average"/>
                <a:cs typeface="Average"/>
                <a:sym typeface="Average"/>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verage"/>
                <a:ea typeface="Average"/>
                <a:cs typeface="Average"/>
                <a:sym typeface="Average"/>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verage"/>
                <a:ea typeface="Average"/>
                <a:cs typeface="Average"/>
                <a:sym typeface="Average"/>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verage"/>
                <a:ea typeface="Average"/>
                <a:cs typeface="Average"/>
                <a:sym typeface="Average"/>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verage"/>
                <a:ea typeface="Average"/>
                <a:cs typeface="Average"/>
                <a:sym typeface="Average"/>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g101c732be41_0_430"/>
          <p:cNvSpPr/>
          <p:nvPr/>
        </p:nvSpPr>
        <p:spPr>
          <a:xfrm>
            <a:off x="6096000" y="0"/>
            <a:ext cx="6096000" cy="6858000"/>
          </a:xfrm>
          <a:prstGeom prst="rect">
            <a:avLst/>
          </a:prstGeom>
          <a:solidFill>
            <a:schemeClr val="dk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7" name="Google Shape;47;g101c732be41_0_430"/>
          <p:cNvCxnSpPr/>
          <p:nvPr/>
        </p:nvCxnSpPr>
        <p:spPr>
          <a:xfrm>
            <a:off x="6706233" y="5994000"/>
            <a:ext cx="624300" cy="0"/>
          </a:xfrm>
          <a:prstGeom prst="straightConnector1">
            <a:avLst/>
          </a:prstGeom>
          <a:noFill/>
          <a:ln cap="flat" cmpd="sng" w="19050">
            <a:solidFill>
              <a:schemeClr val="lt1"/>
            </a:solidFill>
            <a:prstDash val="solid"/>
            <a:round/>
            <a:headEnd len="sm" w="sm" type="none"/>
            <a:tailEnd len="sm" w="sm" type="none"/>
          </a:ln>
        </p:spPr>
      </p:cxnSp>
      <p:sp>
        <p:nvSpPr>
          <p:cNvPr id="48" name="Google Shape;48;g101c732be41_0_430"/>
          <p:cNvSpPr txBox="1"/>
          <p:nvPr>
            <p:ph type="title"/>
          </p:nvPr>
        </p:nvSpPr>
        <p:spPr>
          <a:xfrm>
            <a:off x="354000" y="1441867"/>
            <a:ext cx="5393700" cy="2280300"/>
          </a:xfrm>
          <a:prstGeom prst="rect">
            <a:avLst/>
          </a:prstGeom>
          <a:noFill/>
          <a:ln>
            <a:noFill/>
          </a:ln>
        </p:spPr>
        <p:txBody>
          <a:bodyPr anchorCtr="0" anchor="b" bIns="121900" lIns="121900" spcFirstLastPara="1" rIns="121900" wrap="square" tIns="121900">
            <a:normAutofit/>
          </a:bodyPr>
          <a:lstStyle>
            <a:lvl1pPr lvl="0" algn="ctr">
              <a:lnSpc>
                <a:spcPct val="100000"/>
              </a:lnSpc>
              <a:spcBef>
                <a:spcPts val="0"/>
              </a:spcBef>
              <a:spcAft>
                <a:spcPts val="0"/>
              </a:spcAft>
              <a:buSzPts val="5600"/>
              <a:buNone/>
              <a:defRPr sz="5600"/>
            </a:lvl1pPr>
            <a:lvl2pPr lvl="1" algn="ctr">
              <a:lnSpc>
                <a:spcPct val="100000"/>
              </a:lnSpc>
              <a:spcBef>
                <a:spcPts val="0"/>
              </a:spcBef>
              <a:spcAft>
                <a:spcPts val="0"/>
              </a:spcAft>
              <a:buSzPts val="5600"/>
              <a:buNone/>
              <a:defRPr sz="5600"/>
            </a:lvl2pPr>
            <a:lvl3pPr lvl="2" algn="ctr">
              <a:lnSpc>
                <a:spcPct val="100000"/>
              </a:lnSpc>
              <a:spcBef>
                <a:spcPts val="0"/>
              </a:spcBef>
              <a:spcAft>
                <a:spcPts val="0"/>
              </a:spcAft>
              <a:buSzPts val="5600"/>
              <a:buNone/>
              <a:defRPr sz="5600"/>
            </a:lvl3pPr>
            <a:lvl4pPr lvl="3" algn="ctr">
              <a:lnSpc>
                <a:spcPct val="100000"/>
              </a:lnSpc>
              <a:spcBef>
                <a:spcPts val="0"/>
              </a:spcBef>
              <a:spcAft>
                <a:spcPts val="0"/>
              </a:spcAft>
              <a:buSzPts val="5600"/>
              <a:buNone/>
              <a:defRPr sz="5600"/>
            </a:lvl4pPr>
            <a:lvl5pPr lvl="4" algn="ctr">
              <a:lnSpc>
                <a:spcPct val="100000"/>
              </a:lnSpc>
              <a:spcBef>
                <a:spcPts val="0"/>
              </a:spcBef>
              <a:spcAft>
                <a:spcPts val="0"/>
              </a:spcAft>
              <a:buSzPts val="5600"/>
              <a:buNone/>
              <a:defRPr sz="5600"/>
            </a:lvl5pPr>
            <a:lvl6pPr lvl="5" algn="ctr">
              <a:lnSpc>
                <a:spcPct val="100000"/>
              </a:lnSpc>
              <a:spcBef>
                <a:spcPts val="0"/>
              </a:spcBef>
              <a:spcAft>
                <a:spcPts val="0"/>
              </a:spcAft>
              <a:buSzPts val="5600"/>
              <a:buNone/>
              <a:defRPr sz="5600"/>
            </a:lvl6pPr>
            <a:lvl7pPr lvl="6" algn="ctr">
              <a:lnSpc>
                <a:spcPct val="100000"/>
              </a:lnSpc>
              <a:spcBef>
                <a:spcPts val="0"/>
              </a:spcBef>
              <a:spcAft>
                <a:spcPts val="0"/>
              </a:spcAft>
              <a:buSzPts val="5600"/>
              <a:buNone/>
              <a:defRPr sz="5600"/>
            </a:lvl7pPr>
            <a:lvl8pPr lvl="7" algn="ctr">
              <a:lnSpc>
                <a:spcPct val="100000"/>
              </a:lnSpc>
              <a:spcBef>
                <a:spcPts val="0"/>
              </a:spcBef>
              <a:spcAft>
                <a:spcPts val="0"/>
              </a:spcAft>
              <a:buSzPts val="5600"/>
              <a:buNone/>
              <a:defRPr sz="5600"/>
            </a:lvl8pPr>
            <a:lvl9pPr lvl="8" algn="ctr">
              <a:lnSpc>
                <a:spcPct val="100000"/>
              </a:lnSpc>
              <a:spcBef>
                <a:spcPts val="0"/>
              </a:spcBef>
              <a:spcAft>
                <a:spcPts val="0"/>
              </a:spcAft>
              <a:buSzPts val="5600"/>
              <a:buNone/>
              <a:defRPr sz="5600"/>
            </a:lvl9pPr>
          </a:lstStyle>
          <a:p/>
        </p:txBody>
      </p:sp>
      <p:sp>
        <p:nvSpPr>
          <p:cNvPr id="49" name="Google Shape;49;g101c732be41_0_430"/>
          <p:cNvSpPr txBox="1"/>
          <p:nvPr>
            <p:ph idx="1" type="subTitle"/>
          </p:nvPr>
        </p:nvSpPr>
        <p:spPr>
          <a:xfrm>
            <a:off x="354000" y="3793601"/>
            <a:ext cx="5393700" cy="1794000"/>
          </a:xfrm>
          <a:prstGeom prst="rect">
            <a:avLst/>
          </a:prstGeom>
          <a:noFill/>
          <a:ln>
            <a:noFill/>
          </a:ln>
        </p:spPr>
        <p:txBody>
          <a:bodyPr anchorCtr="0" anchor="t" bIns="121900" lIns="121900" spcFirstLastPara="1" rIns="121900" wrap="square" tIns="121900">
            <a:normAutofit/>
          </a:bodyPr>
          <a:lstStyle>
            <a:lvl1pPr lvl="0" algn="ctr">
              <a:lnSpc>
                <a:spcPct val="100000"/>
              </a:lnSpc>
              <a:spcBef>
                <a:spcPts val="0"/>
              </a:spcBef>
              <a:spcAft>
                <a:spcPts val="0"/>
              </a:spcAft>
              <a:buClr>
                <a:schemeClr val="dk1"/>
              </a:buClr>
              <a:buSzPts val="2800"/>
              <a:buNone/>
              <a:defRPr sz="2800">
                <a:solidFill>
                  <a:schemeClr val="dk1"/>
                </a:solidFill>
              </a:defRPr>
            </a:lvl1pPr>
            <a:lvl2pPr lvl="1" algn="ctr">
              <a:lnSpc>
                <a:spcPct val="100000"/>
              </a:lnSpc>
              <a:spcBef>
                <a:spcPts val="0"/>
              </a:spcBef>
              <a:spcAft>
                <a:spcPts val="0"/>
              </a:spcAft>
              <a:buClr>
                <a:schemeClr val="dk1"/>
              </a:buClr>
              <a:buSzPts val="2800"/>
              <a:buNone/>
              <a:defRPr sz="2800">
                <a:solidFill>
                  <a:schemeClr val="dk1"/>
                </a:solidFill>
              </a:defRPr>
            </a:lvl2pPr>
            <a:lvl3pPr lvl="2" algn="ctr">
              <a:lnSpc>
                <a:spcPct val="100000"/>
              </a:lnSpc>
              <a:spcBef>
                <a:spcPts val="0"/>
              </a:spcBef>
              <a:spcAft>
                <a:spcPts val="0"/>
              </a:spcAft>
              <a:buClr>
                <a:schemeClr val="dk1"/>
              </a:buClr>
              <a:buSzPts val="2800"/>
              <a:buNone/>
              <a:defRPr sz="2800">
                <a:solidFill>
                  <a:schemeClr val="dk1"/>
                </a:solidFill>
              </a:defRPr>
            </a:lvl3pPr>
            <a:lvl4pPr lvl="3" algn="ctr">
              <a:lnSpc>
                <a:spcPct val="100000"/>
              </a:lnSpc>
              <a:spcBef>
                <a:spcPts val="0"/>
              </a:spcBef>
              <a:spcAft>
                <a:spcPts val="0"/>
              </a:spcAft>
              <a:buClr>
                <a:schemeClr val="dk1"/>
              </a:buClr>
              <a:buSzPts val="2800"/>
              <a:buNone/>
              <a:defRPr sz="2800">
                <a:solidFill>
                  <a:schemeClr val="dk1"/>
                </a:solidFill>
              </a:defRPr>
            </a:lvl4pPr>
            <a:lvl5pPr lvl="4" algn="ctr">
              <a:lnSpc>
                <a:spcPct val="100000"/>
              </a:lnSpc>
              <a:spcBef>
                <a:spcPts val="0"/>
              </a:spcBef>
              <a:spcAft>
                <a:spcPts val="0"/>
              </a:spcAft>
              <a:buClr>
                <a:schemeClr val="dk1"/>
              </a:buClr>
              <a:buSzPts val="2800"/>
              <a:buNone/>
              <a:defRPr sz="2800">
                <a:solidFill>
                  <a:schemeClr val="dk1"/>
                </a:solidFill>
              </a:defRPr>
            </a:lvl5pPr>
            <a:lvl6pPr lvl="5" algn="ctr">
              <a:lnSpc>
                <a:spcPct val="100000"/>
              </a:lnSpc>
              <a:spcBef>
                <a:spcPts val="0"/>
              </a:spcBef>
              <a:spcAft>
                <a:spcPts val="0"/>
              </a:spcAft>
              <a:buClr>
                <a:schemeClr val="dk1"/>
              </a:buClr>
              <a:buSzPts val="2800"/>
              <a:buNone/>
              <a:defRPr sz="2800">
                <a:solidFill>
                  <a:schemeClr val="dk1"/>
                </a:solidFill>
              </a:defRPr>
            </a:lvl6pPr>
            <a:lvl7pPr lvl="6" algn="ctr">
              <a:lnSpc>
                <a:spcPct val="100000"/>
              </a:lnSpc>
              <a:spcBef>
                <a:spcPts val="0"/>
              </a:spcBef>
              <a:spcAft>
                <a:spcPts val="0"/>
              </a:spcAft>
              <a:buClr>
                <a:schemeClr val="dk1"/>
              </a:buClr>
              <a:buSzPts val="2800"/>
              <a:buNone/>
              <a:defRPr sz="2800">
                <a:solidFill>
                  <a:schemeClr val="dk1"/>
                </a:solidFill>
              </a:defRPr>
            </a:lvl7pPr>
            <a:lvl8pPr lvl="7" algn="ctr">
              <a:lnSpc>
                <a:spcPct val="100000"/>
              </a:lnSpc>
              <a:spcBef>
                <a:spcPts val="0"/>
              </a:spcBef>
              <a:spcAft>
                <a:spcPts val="0"/>
              </a:spcAft>
              <a:buClr>
                <a:schemeClr val="dk1"/>
              </a:buClr>
              <a:buSzPts val="2800"/>
              <a:buNone/>
              <a:defRPr sz="2800">
                <a:solidFill>
                  <a:schemeClr val="dk1"/>
                </a:solidFill>
              </a:defRPr>
            </a:lvl8pPr>
            <a:lvl9pPr lvl="8" algn="ctr">
              <a:lnSpc>
                <a:spcPct val="100000"/>
              </a:lnSpc>
              <a:spcBef>
                <a:spcPts val="0"/>
              </a:spcBef>
              <a:spcAft>
                <a:spcPts val="0"/>
              </a:spcAft>
              <a:buClr>
                <a:schemeClr val="dk1"/>
              </a:buClr>
              <a:buSzPts val="2800"/>
              <a:buNone/>
              <a:defRPr sz="2800">
                <a:solidFill>
                  <a:schemeClr val="dk1"/>
                </a:solidFill>
              </a:defRPr>
            </a:lvl9pPr>
          </a:lstStyle>
          <a:p/>
        </p:txBody>
      </p:sp>
      <p:sp>
        <p:nvSpPr>
          <p:cNvPr id="50" name="Google Shape;50;g101c732be41_0_430"/>
          <p:cNvSpPr txBox="1"/>
          <p:nvPr>
            <p:ph idx="2" type="body"/>
          </p:nvPr>
        </p:nvSpPr>
        <p:spPr>
          <a:xfrm>
            <a:off x="6586000" y="965600"/>
            <a:ext cx="5115900" cy="4926900"/>
          </a:xfrm>
          <a:prstGeom prst="rect">
            <a:avLst/>
          </a:prstGeom>
          <a:noFill/>
          <a:ln>
            <a:noFill/>
          </a:ln>
        </p:spPr>
        <p:txBody>
          <a:bodyPr anchorCtr="0" anchor="ctr" bIns="121900" lIns="121900" spcFirstLastPara="1" rIns="121900" wrap="square" tIns="121900">
            <a:normAutofit/>
          </a:bodyPr>
          <a:lstStyle>
            <a:lvl1pPr indent="-381000" lvl="0" marL="457200" algn="l">
              <a:lnSpc>
                <a:spcPct val="115000"/>
              </a:lnSpc>
              <a:spcBef>
                <a:spcPts val="0"/>
              </a:spcBef>
              <a:spcAft>
                <a:spcPts val="0"/>
              </a:spcAft>
              <a:buClr>
                <a:schemeClr val="lt1"/>
              </a:buClr>
              <a:buSzPts val="2400"/>
              <a:buChar char="●"/>
              <a:defRPr>
                <a:solidFill>
                  <a:schemeClr val="lt1"/>
                </a:solidFill>
              </a:defRPr>
            </a:lvl1pPr>
            <a:lvl2pPr indent="-349250" lvl="1" marL="914400" algn="l">
              <a:lnSpc>
                <a:spcPct val="115000"/>
              </a:lnSpc>
              <a:spcBef>
                <a:spcPts val="0"/>
              </a:spcBef>
              <a:spcAft>
                <a:spcPts val="0"/>
              </a:spcAft>
              <a:buClr>
                <a:schemeClr val="lt1"/>
              </a:buClr>
              <a:buSzPts val="1900"/>
              <a:buChar char="○"/>
              <a:defRPr>
                <a:solidFill>
                  <a:schemeClr val="lt1"/>
                </a:solidFill>
              </a:defRPr>
            </a:lvl2pPr>
            <a:lvl3pPr indent="-349250" lvl="2" marL="1371600" algn="l">
              <a:lnSpc>
                <a:spcPct val="115000"/>
              </a:lnSpc>
              <a:spcBef>
                <a:spcPts val="0"/>
              </a:spcBef>
              <a:spcAft>
                <a:spcPts val="0"/>
              </a:spcAft>
              <a:buClr>
                <a:schemeClr val="lt1"/>
              </a:buClr>
              <a:buSzPts val="1900"/>
              <a:buChar char="■"/>
              <a:defRPr>
                <a:solidFill>
                  <a:schemeClr val="lt1"/>
                </a:solidFill>
              </a:defRPr>
            </a:lvl3pPr>
            <a:lvl4pPr indent="-349250" lvl="3" marL="1828800" algn="l">
              <a:lnSpc>
                <a:spcPct val="115000"/>
              </a:lnSpc>
              <a:spcBef>
                <a:spcPts val="0"/>
              </a:spcBef>
              <a:spcAft>
                <a:spcPts val="0"/>
              </a:spcAft>
              <a:buClr>
                <a:schemeClr val="lt1"/>
              </a:buClr>
              <a:buSzPts val="1900"/>
              <a:buChar char="●"/>
              <a:defRPr>
                <a:solidFill>
                  <a:schemeClr val="lt1"/>
                </a:solidFill>
              </a:defRPr>
            </a:lvl4pPr>
            <a:lvl5pPr indent="-349250" lvl="4" marL="2286000" algn="l">
              <a:lnSpc>
                <a:spcPct val="115000"/>
              </a:lnSpc>
              <a:spcBef>
                <a:spcPts val="0"/>
              </a:spcBef>
              <a:spcAft>
                <a:spcPts val="0"/>
              </a:spcAft>
              <a:buClr>
                <a:schemeClr val="lt1"/>
              </a:buClr>
              <a:buSzPts val="1900"/>
              <a:buChar char="○"/>
              <a:defRPr>
                <a:solidFill>
                  <a:schemeClr val="lt1"/>
                </a:solidFill>
              </a:defRPr>
            </a:lvl5pPr>
            <a:lvl6pPr indent="-349250" lvl="5" marL="2743200" algn="l">
              <a:lnSpc>
                <a:spcPct val="115000"/>
              </a:lnSpc>
              <a:spcBef>
                <a:spcPts val="0"/>
              </a:spcBef>
              <a:spcAft>
                <a:spcPts val="0"/>
              </a:spcAft>
              <a:buClr>
                <a:schemeClr val="lt1"/>
              </a:buClr>
              <a:buSzPts val="1900"/>
              <a:buChar char="■"/>
              <a:defRPr>
                <a:solidFill>
                  <a:schemeClr val="lt1"/>
                </a:solidFill>
              </a:defRPr>
            </a:lvl6pPr>
            <a:lvl7pPr indent="-349250" lvl="6" marL="3200400" algn="l">
              <a:lnSpc>
                <a:spcPct val="115000"/>
              </a:lnSpc>
              <a:spcBef>
                <a:spcPts val="0"/>
              </a:spcBef>
              <a:spcAft>
                <a:spcPts val="0"/>
              </a:spcAft>
              <a:buClr>
                <a:schemeClr val="lt1"/>
              </a:buClr>
              <a:buSzPts val="1900"/>
              <a:buChar char="●"/>
              <a:defRPr>
                <a:solidFill>
                  <a:schemeClr val="lt1"/>
                </a:solidFill>
              </a:defRPr>
            </a:lvl7pPr>
            <a:lvl8pPr indent="-349250" lvl="7" marL="3657600" algn="l">
              <a:lnSpc>
                <a:spcPct val="115000"/>
              </a:lnSpc>
              <a:spcBef>
                <a:spcPts val="0"/>
              </a:spcBef>
              <a:spcAft>
                <a:spcPts val="0"/>
              </a:spcAft>
              <a:buClr>
                <a:schemeClr val="lt1"/>
              </a:buClr>
              <a:buSzPts val="1900"/>
              <a:buChar char="○"/>
              <a:defRPr>
                <a:solidFill>
                  <a:schemeClr val="lt1"/>
                </a:solidFill>
              </a:defRPr>
            </a:lvl8pPr>
            <a:lvl9pPr indent="-349250" lvl="8" marL="4114800" algn="l">
              <a:lnSpc>
                <a:spcPct val="115000"/>
              </a:lnSpc>
              <a:spcBef>
                <a:spcPts val="0"/>
              </a:spcBef>
              <a:spcAft>
                <a:spcPts val="0"/>
              </a:spcAft>
              <a:buClr>
                <a:schemeClr val="lt1"/>
              </a:buClr>
              <a:buSzPts val="1900"/>
              <a:buChar char="■"/>
              <a:defRPr>
                <a:solidFill>
                  <a:schemeClr val="lt1"/>
                </a:solidFill>
              </a:defRPr>
            </a:lvl9pPr>
          </a:lstStyle>
          <a:p/>
        </p:txBody>
      </p:sp>
      <p:sp>
        <p:nvSpPr>
          <p:cNvPr id="51" name="Google Shape;51;g101c732be41_0_430"/>
          <p:cNvSpPr txBox="1"/>
          <p:nvPr>
            <p:ph idx="12" type="sldNum"/>
          </p:nvPr>
        </p:nvSpPr>
        <p:spPr>
          <a:xfrm>
            <a:off x="11320333" y="6241346"/>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verage"/>
                <a:ea typeface="Average"/>
                <a:cs typeface="Average"/>
                <a:sym typeface="Average"/>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verage"/>
                <a:ea typeface="Average"/>
                <a:cs typeface="Average"/>
                <a:sym typeface="Average"/>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verage"/>
                <a:ea typeface="Average"/>
                <a:cs typeface="Average"/>
                <a:sym typeface="Average"/>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verage"/>
                <a:ea typeface="Average"/>
                <a:cs typeface="Average"/>
                <a:sym typeface="Average"/>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verage"/>
                <a:ea typeface="Average"/>
                <a:cs typeface="Average"/>
                <a:sym typeface="Average"/>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verage"/>
                <a:ea typeface="Average"/>
                <a:cs typeface="Average"/>
                <a:sym typeface="Average"/>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verage"/>
                <a:ea typeface="Average"/>
                <a:cs typeface="Average"/>
                <a:sym typeface="Average"/>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verage"/>
                <a:ea typeface="Average"/>
                <a:cs typeface="Average"/>
                <a:sym typeface="Average"/>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late">
    <p:bg>
      <p:bgPr>
        <a:solidFill>
          <a:schemeClr val="lt1"/>
        </a:solidFill>
      </p:bgPr>
    </p:bg>
    <p:spTree>
      <p:nvGrpSpPr>
        <p:cNvPr id="5" name="Shape 5"/>
        <p:cNvGrpSpPr/>
        <p:nvPr/>
      </p:nvGrpSpPr>
      <p:grpSpPr>
        <a:xfrm>
          <a:off x="0" y="0"/>
          <a:ext cx="0" cy="0"/>
          <a:chOff x="0" y="0"/>
          <a:chExt cx="0" cy="0"/>
        </a:xfrm>
      </p:grpSpPr>
      <p:sp>
        <p:nvSpPr>
          <p:cNvPr id="6" name="Google Shape;6;g101c732be41_0_396"/>
          <p:cNvSpPr txBox="1"/>
          <p:nvPr>
            <p:ph type="title"/>
          </p:nvPr>
        </p:nvSpPr>
        <p:spPr>
          <a:xfrm>
            <a:off x="415600" y="593367"/>
            <a:ext cx="11360700" cy="763500"/>
          </a:xfrm>
          <a:prstGeom prst="rect">
            <a:avLst/>
          </a:prstGeom>
          <a:noFill/>
          <a:ln>
            <a:noFill/>
          </a:ln>
        </p:spPr>
        <p:txBody>
          <a:bodyPr anchorCtr="0" anchor="t" bIns="121900" lIns="121900" spcFirstLastPara="1" rIns="121900" wrap="square" tIns="121900">
            <a:normAutofit/>
          </a:bodyPr>
          <a:lstStyle>
            <a:lvl1pPr lvl="0" marR="0" rtl="0" algn="l">
              <a:lnSpc>
                <a:spcPct val="100000"/>
              </a:lnSpc>
              <a:spcBef>
                <a:spcPts val="0"/>
              </a:spcBef>
              <a:spcAft>
                <a:spcPts val="0"/>
              </a:spcAft>
              <a:buClr>
                <a:schemeClr val="dk1"/>
              </a:buClr>
              <a:buSzPts val="4000"/>
              <a:buFont typeface="Oswald"/>
              <a:buNone/>
              <a:defRPr b="0" i="0" sz="4000" u="none" cap="none" strike="noStrike">
                <a:solidFill>
                  <a:schemeClr val="dk1"/>
                </a:solidFill>
                <a:latin typeface="Oswald"/>
                <a:ea typeface="Oswald"/>
                <a:cs typeface="Oswald"/>
                <a:sym typeface="Oswald"/>
              </a:defRPr>
            </a:lvl1pPr>
            <a:lvl2pPr lvl="1" marR="0" rtl="0" algn="l">
              <a:lnSpc>
                <a:spcPct val="100000"/>
              </a:lnSpc>
              <a:spcBef>
                <a:spcPts val="0"/>
              </a:spcBef>
              <a:spcAft>
                <a:spcPts val="0"/>
              </a:spcAft>
              <a:buClr>
                <a:schemeClr val="dk1"/>
              </a:buClr>
              <a:buSzPts val="4000"/>
              <a:buFont typeface="Oswald"/>
              <a:buNone/>
              <a:defRPr b="0" i="0" sz="4000" u="none" cap="none" strike="noStrike">
                <a:solidFill>
                  <a:schemeClr val="dk1"/>
                </a:solidFill>
                <a:latin typeface="Oswald"/>
                <a:ea typeface="Oswald"/>
                <a:cs typeface="Oswald"/>
                <a:sym typeface="Oswald"/>
              </a:defRPr>
            </a:lvl2pPr>
            <a:lvl3pPr lvl="2" marR="0" rtl="0" algn="l">
              <a:lnSpc>
                <a:spcPct val="100000"/>
              </a:lnSpc>
              <a:spcBef>
                <a:spcPts val="0"/>
              </a:spcBef>
              <a:spcAft>
                <a:spcPts val="0"/>
              </a:spcAft>
              <a:buClr>
                <a:schemeClr val="dk1"/>
              </a:buClr>
              <a:buSzPts val="4000"/>
              <a:buFont typeface="Oswald"/>
              <a:buNone/>
              <a:defRPr b="0" i="0" sz="4000" u="none" cap="none" strike="noStrike">
                <a:solidFill>
                  <a:schemeClr val="dk1"/>
                </a:solidFill>
                <a:latin typeface="Oswald"/>
                <a:ea typeface="Oswald"/>
                <a:cs typeface="Oswald"/>
                <a:sym typeface="Oswald"/>
              </a:defRPr>
            </a:lvl3pPr>
            <a:lvl4pPr lvl="3" marR="0" rtl="0" algn="l">
              <a:lnSpc>
                <a:spcPct val="100000"/>
              </a:lnSpc>
              <a:spcBef>
                <a:spcPts val="0"/>
              </a:spcBef>
              <a:spcAft>
                <a:spcPts val="0"/>
              </a:spcAft>
              <a:buClr>
                <a:schemeClr val="dk1"/>
              </a:buClr>
              <a:buSzPts val="4000"/>
              <a:buFont typeface="Oswald"/>
              <a:buNone/>
              <a:defRPr b="0" i="0" sz="4000" u="none" cap="none" strike="noStrike">
                <a:solidFill>
                  <a:schemeClr val="dk1"/>
                </a:solidFill>
                <a:latin typeface="Oswald"/>
                <a:ea typeface="Oswald"/>
                <a:cs typeface="Oswald"/>
                <a:sym typeface="Oswald"/>
              </a:defRPr>
            </a:lvl4pPr>
            <a:lvl5pPr lvl="4" marR="0" rtl="0" algn="l">
              <a:lnSpc>
                <a:spcPct val="100000"/>
              </a:lnSpc>
              <a:spcBef>
                <a:spcPts val="0"/>
              </a:spcBef>
              <a:spcAft>
                <a:spcPts val="0"/>
              </a:spcAft>
              <a:buClr>
                <a:schemeClr val="dk1"/>
              </a:buClr>
              <a:buSzPts val="4000"/>
              <a:buFont typeface="Oswald"/>
              <a:buNone/>
              <a:defRPr b="0" i="0" sz="4000" u="none" cap="none" strike="noStrike">
                <a:solidFill>
                  <a:schemeClr val="dk1"/>
                </a:solidFill>
                <a:latin typeface="Oswald"/>
                <a:ea typeface="Oswald"/>
                <a:cs typeface="Oswald"/>
                <a:sym typeface="Oswald"/>
              </a:defRPr>
            </a:lvl5pPr>
            <a:lvl6pPr lvl="5" marR="0" rtl="0" algn="l">
              <a:lnSpc>
                <a:spcPct val="100000"/>
              </a:lnSpc>
              <a:spcBef>
                <a:spcPts val="0"/>
              </a:spcBef>
              <a:spcAft>
                <a:spcPts val="0"/>
              </a:spcAft>
              <a:buClr>
                <a:schemeClr val="dk1"/>
              </a:buClr>
              <a:buSzPts val="4000"/>
              <a:buFont typeface="Oswald"/>
              <a:buNone/>
              <a:defRPr b="0" i="0" sz="4000" u="none" cap="none" strike="noStrike">
                <a:solidFill>
                  <a:schemeClr val="dk1"/>
                </a:solidFill>
                <a:latin typeface="Oswald"/>
                <a:ea typeface="Oswald"/>
                <a:cs typeface="Oswald"/>
                <a:sym typeface="Oswald"/>
              </a:defRPr>
            </a:lvl6pPr>
            <a:lvl7pPr lvl="6" marR="0" rtl="0" algn="l">
              <a:lnSpc>
                <a:spcPct val="100000"/>
              </a:lnSpc>
              <a:spcBef>
                <a:spcPts val="0"/>
              </a:spcBef>
              <a:spcAft>
                <a:spcPts val="0"/>
              </a:spcAft>
              <a:buClr>
                <a:schemeClr val="dk1"/>
              </a:buClr>
              <a:buSzPts val="4000"/>
              <a:buFont typeface="Oswald"/>
              <a:buNone/>
              <a:defRPr b="0" i="0" sz="4000" u="none" cap="none" strike="noStrike">
                <a:solidFill>
                  <a:schemeClr val="dk1"/>
                </a:solidFill>
                <a:latin typeface="Oswald"/>
                <a:ea typeface="Oswald"/>
                <a:cs typeface="Oswald"/>
                <a:sym typeface="Oswald"/>
              </a:defRPr>
            </a:lvl7pPr>
            <a:lvl8pPr lvl="7" marR="0" rtl="0" algn="l">
              <a:lnSpc>
                <a:spcPct val="100000"/>
              </a:lnSpc>
              <a:spcBef>
                <a:spcPts val="0"/>
              </a:spcBef>
              <a:spcAft>
                <a:spcPts val="0"/>
              </a:spcAft>
              <a:buClr>
                <a:schemeClr val="dk1"/>
              </a:buClr>
              <a:buSzPts val="4000"/>
              <a:buFont typeface="Oswald"/>
              <a:buNone/>
              <a:defRPr b="0" i="0" sz="4000" u="none" cap="none" strike="noStrike">
                <a:solidFill>
                  <a:schemeClr val="dk1"/>
                </a:solidFill>
                <a:latin typeface="Oswald"/>
                <a:ea typeface="Oswald"/>
                <a:cs typeface="Oswald"/>
                <a:sym typeface="Oswald"/>
              </a:defRPr>
            </a:lvl8pPr>
            <a:lvl9pPr lvl="8" marR="0" rtl="0" algn="l">
              <a:lnSpc>
                <a:spcPct val="100000"/>
              </a:lnSpc>
              <a:spcBef>
                <a:spcPts val="0"/>
              </a:spcBef>
              <a:spcAft>
                <a:spcPts val="0"/>
              </a:spcAft>
              <a:buClr>
                <a:schemeClr val="dk1"/>
              </a:buClr>
              <a:buSzPts val="4000"/>
              <a:buFont typeface="Oswald"/>
              <a:buNone/>
              <a:defRPr b="0" i="0" sz="4000" u="none" cap="none" strike="noStrike">
                <a:solidFill>
                  <a:schemeClr val="dk1"/>
                </a:solidFill>
                <a:latin typeface="Oswald"/>
                <a:ea typeface="Oswald"/>
                <a:cs typeface="Oswald"/>
                <a:sym typeface="Oswald"/>
              </a:defRPr>
            </a:lvl9pPr>
          </a:lstStyle>
          <a:p/>
        </p:txBody>
      </p:sp>
      <p:sp>
        <p:nvSpPr>
          <p:cNvPr id="7" name="Google Shape;7;g101c732be41_0_396"/>
          <p:cNvSpPr txBox="1"/>
          <p:nvPr>
            <p:ph idx="1" type="body"/>
          </p:nvPr>
        </p:nvSpPr>
        <p:spPr>
          <a:xfrm>
            <a:off x="415600" y="1536633"/>
            <a:ext cx="11360700" cy="4555200"/>
          </a:xfrm>
          <a:prstGeom prst="rect">
            <a:avLst/>
          </a:prstGeom>
          <a:noFill/>
          <a:ln>
            <a:noFill/>
          </a:ln>
        </p:spPr>
        <p:txBody>
          <a:bodyPr anchorCtr="0" anchor="t" bIns="121900" lIns="121900" spcFirstLastPara="1" rIns="121900" wrap="square" tIns="121900">
            <a:normAutofit/>
          </a:bodyPr>
          <a:lstStyle>
            <a:lvl1pPr indent="-381000" lvl="0" marL="457200" marR="0" rtl="0" algn="l">
              <a:lnSpc>
                <a:spcPct val="115000"/>
              </a:lnSpc>
              <a:spcBef>
                <a:spcPts val="0"/>
              </a:spcBef>
              <a:spcAft>
                <a:spcPts val="0"/>
              </a:spcAft>
              <a:buClr>
                <a:schemeClr val="accent3"/>
              </a:buClr>
              <a:buSzPts val="2400"/>
              <a:buFont typeface="Average"/>
              <a:buChar char="●"/>
              <a:defRPr b="0" i="0" sz="2400" u="none" cap="none" strike="noStrike">
                <a:solidFill>
                  <a:schemeClr val="accent3"/>
                </a:solidFill>
                <a:latin typeface="Average"/>
                <a:ea typeface="Average"/>
                <a:cs typeface="Average"/>
                <a:sym typeface="Average"/>
              </a:defRPr>
            </a:lvl1pPr>
            <a:lvl2pPr indent="-349250" lvl="1" marL="914400" marR="0" rtl="0" algn="l">
              <a:lnSpc>
                <a:spcPct val="115000"/>
              </a:lnSpc>
              <a:spcBef>
                <a:spcPts val="0"/>
              </a:spcBef>
              <a:spcAft>
                <a:spcPts val="0"/>
              </a:spcAft>
              <a:buClr>
                <a:schemeClr val="accent3"/>
              </a:buClr>
              <a:buSzPts val="1900"/>
              <a:buFont typeface="Average"/>
              <a:buChar char="○"/>
              <a:defRPr b="0" i="0" sz="1900" u="none" cap="none" strike="noStrike">
                <a:solidFill>
                  <a:schemeClr val="accent3"/>
                </a:solidFill>
                <a:latin typeface="Average"/>
                <a:ea typeface="Average"/>
                <a:cs typeface="Average"/>
                <a:sym typeface="Average"/>
              </a:defRPr>
            </a:lvl2pPr>
            <a:lvl3pPr indent="-349250" lvl="2" marL="1371600" marR="0" rtl="0" algn="l">
              <a:lnSpc>
                <a:spcPct val="115000"/>
              </a:lnSpc>
              <a:spcBef>
                <a:spcPts val="0"/>
              </a:spcBef>
              <a:spcAft>
                <a:spcPts val="0"/>
              </a:spcAft>
              <a:buClr>
                <a:schemeClr val="accent3"/>
              </a:buClr>
              <a:buSzPts val="1900"/>
              <a:buFont typeface="Average"/>
              <a:buChar char="■"/>
              <a:defRPr b="0" i="0" sz="1900" u="none" cap="none" strike="noStrike">
                <a:solidFill>
                  <a:schemeClr val="accent3"/>
                </a:solidFill>
                <a:latin typeface="Average"/>
                <a:ea typeface="Average"/>
                <a:cs typeface="Average"/>
                <a:sym typeface="Average"/>
              </a:defRPr>
            </a:lvl3pPr>
            <a:lvl4pPr indent="-349250" lvl="3" marL="1828800" marR="0" rtl="0" algn="l">
              <a:lnSpc>
                <a:spcPct val="115000"/>
              </a:lnSpc>
              <a:spcBef>
                <a:spcPts val="0"/>
              </a:spcBef>
              <a:spcAft>
                <a:spcPts val="0"/>
              </a:spcAft>
              <a:buClr>
                <a:schemeClr val="accent3"/>
              </a:buClr>
              <a:buSzPts val="1900"/>
              <a:buFont typeface="Average"/>
              <a:buChar char="●"/>
              <a:defRPr b="0" i="0" sz="1900" u="none" cap="none" strike="noStrike">
                <a:solidFill>
                  <a:schemeClr val="accent3"/>
                </a:solidFill>
                <a:latin typeface="Average"/>
                <a:ea typeface="Average"/>
                <a:cs typeface="Average"/>
                <a:sym typeface="Average"/>
              </a:defRPr>
            </a:lvl4pPr>
            <a:lvl5pPr indent="-349250" lvl="4" marL="2286000" marR="0" rtl="0" algn="l">
              <a:lnSpc>
                <a:spcPct val="115000"/>
              </a:lnSpc>
              <a:spcBef>
                <a:spcPts val="0"/>
              </a:spcBef>
              <a:spcAft>
                <a:spcPts val="0"/>
              </a:spcAft>
              <a:buClr>
                <a:schemeClr val="accent3"/>
              </a:buClr>
              <a:buSzPts val="1900"/>
              <a:buFont typeface="Average"/>
              <a:buChar char="○"/>
              <a:defRPr b="0" i="0" sz="1900" u="none" cap="none" strike="noStrike">
                <a:solidFill>
                  <a:schemeClr val="accent3"/>
                </a:solidFill>
                <a:latin typeface="Average"/>
                <a:ea typeface="Average"/>
                <a:cs typeface="Average"/>
                <a:sym typeface="Average"/>
              </a:defRPr>
            </a:lvl5pPr>
            <a:lvl6pPr indent="-349250" lvl="5" marL="2743200" marR="0" rtl="0" algn="l">
              <a:lnSpc>
                <a:spcPct val="115000"/>
              </a:lnSpc>
              <a:spcBef>
                <a:spcPts val="0"/>
              </a:spcBef>
              <a:spcAft>
                <a:spcPts val="0"/>
              </a:spcAft>
              <a:buClr>
                <a:schemeClr val="accent3"/>
              </a:buClr>
              <a:buSzPts val="1900"/>
              <a:buFont typeface="Average"/>
              <a:buChar char="■"/>
              <a:defRPr b="0" i="0" sz="1900" u="none" cap="none" strike="noStrike">
                <a:solidFill>
                  <a:schemeClr val="accent3"/>
                </a:solidFill>
                <a:latin typeface="Average"/>
                <a:ea typeface="Average"/>
                <a:cs typeface="Average"/>
                <a:sym typeface="Average"/>
              </a:defRPr>
            </a:lvl6pPr>
            <a:lvl7pPr indent="-349250" lvl="6" marL="3200400" marR="0" rtl="0" algn="l">
              <a:lnSpc>
                <a:spcPct val="115000"/>
              </a:lnSpc>
              <a:spcBef>
                <a:spcPts val="0"/>
              </a:spcBef>
              <a:spcAft>
                <a:spcPts val="0"/>
              </a:spcAft>
              <a:buClr>
                <a:schemeClr val="accent3"/>
              </a:buClr>
              <a:buSzPts val="1900"/>
              <a:buFont typeface="Average"/>
              <a:buChar char="●"/>
              <a:defRPr b="0" i="0" sz="1900" u="none" cap="none" strike="noStrike">
                <a:solidFill>
                  <a:schemeClr val="accent3"/>
                </a:solidFill>
                <a:latin typeface="Average"/>
                <a:ea typeface="Average"/>
                <a:cs typeface="Average"/>
                <a:sym typeface="Average"/>
              </a:defRPr>
            </a:lvl7pPr>
            <a:lvl8pPr indent="-349250" lvl="7" marL="3657600" marR="0" rtl="0" algn="l">
              <a:lnSpc>
                <a:spcPct val="115000"/>
              </a:lnSpc>
              <a:spcBef>
                <a:spcPts val="0"/>
              </a:spcBef>
              <a:spcAft>
                <a:spcPts val="0"/>
              </a:spcAft>
              <a:buClr>
                <a:schemeClr val="accent3"/>
              </a:buClr>
              <a:buSzPts val="1900"/>
              <a:buFont typeface="Average"/>
              <a:buChar char="○"/>
              <a:defRPr b="0" i="0" sz="1900" u="none" cap="none" strike="noStrike">
                <a:solidFill>
                  <a:schemeClr val="accent3"/>
                </a:solidFill>
                <a:latin typeface="Average"/>
                <a:ea typeface="Average"/>
                <a:cs typeface="Average"/>
                <a:sym typeface="Average"/>
              </a:defRPr>
            </a:lvl8pPr>
            <a:lvl9pPr indent="-349250" lvl="8" marL="4114800" marR="0" rtl="0" algn="l">
              <a:lnSpc>
                <a:spcPct val="115000"/>
              </a:lnSpc>
              <a:spcBef>
                <a:spcPts val="0"/>
              </a:spcBef>
              <a:spcAft>
                <a:spcPts val="0"/>
              </a:spcAft>
              <a:buClr>
                <a:schemeClr val="accent3"/>
              </a:buClr>
              <a:buSzPts val="1900"/>
              <a:buFont typeface="Average"/>
              <a:buChar char="■"/>
              <a:defRPr b="0" i="0" sz="1900" u="none" cap="none" strike="noStrike">
                <a:solidFill>
                  <a:schemeClr val="accent3"/>
                </a:solidFill>
                <a:latin typeface="Average"/>
                <a:ea typeface="Average"/>
                <a:cs typeface="Average"/>
                <a:sym typeface="Average"/>
              </a:defRPr>
            </a:lvl9pPr>
          </a:lstStyle>
          <a:p/>
        </p:txBody>
      </p:sp>
      <p:sp>
        <p:nvSpPr>
          <p:cNvPr id="8" name="Google Shape;8;g101c732be41_0_396"/>
          <p:cNvSpPr txBox="1"/>
          <p:nvPr>
            <p:ph idx="12" type="sldNum"/>
          </p:nvPr>
        </p:nvSpPr>
        <p:spPr>
          <a:xfrm>
            <a:off x="11320333" y="6241346"/>
            <a:ext cx="731700" cy="524700"/>
          </a:xfrm>
          <a:prstGeom prst="rect">
            <a:avLst/>
          </a:prstGeom>
          <a:noFill/>
          <a:ln>
            <a:noFill/>
          </a:ln>
        </p:spPr>
        <p:txBody>
          <a:bodyPr anchorCtr="0" anchor="ctr" bIns="121900" lIns="121900" spcFirstLastPara="1" rIns="121900" wrap="square" tIns="121900">
            <a:normAutofit/>
          </a:bodyPr>
          <a:lstStyle>
            <a:lvl1pPr indent="0" lvl="0" marL="0" marR="0" rtl="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1pPr>
            <a:lvl2pPr indent="0" lvl="1" marL="0" marR="0" rtl="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2pPr>
            <a:lvl3pPr indent="0" lvl="2" marL="0" marR="0" rtl="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3pPr>
            <a:lvl4pPr indent="0" lvl="3" marL="0" marR="0" rtl="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4pPr>
            <a:lvl5pPr indent="0" lvl="4" marL="0" marR="0" rtl="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5pPr>
            <a:lvl6pPr indent="0" lvl="5" marL="0" marR="0" rtl="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6pPr>
            <a:lvl7pPr indent="0" lvl="6" marL="0" marR="0" rtl="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7pPr>
            <a:lvl8pPr indent="0" lvl="7" marL="0" marR="0" rtl="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8pPr>
            <a:lvl9pPr indent="0" lvl="8" marL="0" marR="0" rtl="0" algn="r">
              <a:lnSpc>
                <a:spcPct val="100000"/>
              </a:lnSpc>
              <a:spcBef>
                <a:spcPts val="0"/>
              </a:spcBef>
              <a:spcAft>
                <a:spcPts val="0"/>
              </a:spcAft>
              <a:buClr>
                <a:srgbClr val="000000"/>
              </a:buClr>
              <a:buSzPts val="1300"/>
              <a:buFont typeface="Arial"/>
              <a:buNone/>
              <a:defRPr b="0" i="0" sz="1300" u="none" cap="none" strike="noStrike">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34.png"/><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3.png"/><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1.png"/><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0.png"/><Relationship Id="rId4" Type="http://schemas.openxmlformats.org/officeDocument/2006/relationships/image" Target="../media/image9.png"/><Relationship Id="rId5" Type="http://schemas.openxmlformats.org/officeDocument/2006/relationships/image" Target="../media/image3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29.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32.gi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26.gi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comments" Target="../comments/commen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27.gif"/><Relationship Id="rId4" Type="http://schemas.openxmlformats.org/officeDocument/2006/relationships/image" Target="../media/image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3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23.png"/><Relationship Id="rId4" Type="http://schemas.openxmlformats.org/officeDocument/2006/relationships/image" Target="../media/image21.png"/><Relationship Id="rId5" Type="http://schemas.openxmlformats.org/officeDocument/2006/relationships/image" Target="../media/image28.png"/><Relationship Id="rId6" Type="http://schemas.openxmlformats.org/officeDocument/2006/relationships/image" Target="../media/image20.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31.gi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22.png"/><Relationship Id="rId4" Type="http://schemas.openxmlformats.org/officeDocument/2006/relationships/image" Target="../media/image24.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33.gi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19.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18.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18.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25.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25.png"/><Relationship Id="rId4" Type="http://schemas.openxmlformats.org/officeDocument/2006/relationships/image" Target="../media/image35.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image" Target="../media/image2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hyperlink" Target="http://www.youtube.com/watch?v=B0Geh7doW9E" TargetMode="External"/><Relationship Id="rId4" Type="http://schemas.openxmlformats.org/officeDocument/2006/relationships/image" Target="../media/image16.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 Id="rId3" Type="http://schemas.openxmlformats.org/officeDocument/2006/relationships/image" Target="../media/image36.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
          <p:cNvSpPr/>
          <p:nvPr/>
        </p:nvSpPr>
        <p:spPr>
          <a:xfrm>
            <a:off x="0" y="5780700"/>
            <a:ext cx="3713100" cy="1077300"/>
          </a:xfrm>
          <a:prstGeom prst="rect">
            <a:avLst/>
          </a:prstGeom>
          <a:solidFill>
            <a:srgbClr val="FFFFFF"/>
          </a:solidFill>
          <a:ln cap="flat" cmpd="sng" w="9525">
            <a:solidFill>
              <a:srgbClr val="9E9E9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5F5F5"/>
              </a:solidFill>
            </a:endParaRPr>
          </a:p>
        </p:txBody>
      </p:sp>
      <p:sp>
        <p:nvSpPr>
          <p:cNvPr id="66" name="Google Shape;66;p1"/>
          <p:cNvSpPr txBox="1"/>
          <p:nvPr/>
        </p:nvSpPr>
        <p:spPr>
          <a:xfrm>
            <a:off x="8478900" y="5780700"/>
            <a:ext cx="3713100" cy="1077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600" u="none" cap="none" strike="noStrike">
                <a:solidFill>
                  <a:srgbClr val="FFFFFF"/>
                </a:solidFill>
                <a:latin typeface="Calibri"/>
                <a:ea typeface="Calibri"/>
                <a:cs typeface="Calibri"/>
                <a:sym typeface="Calibri"/>
              </a:rPr>
              <a:t>Course Project for 3D Game Programming</a:t>
            </a:r>
            <a:endParaRPr sz="1600"/>
          </a:p>
          <a:p>
            <a:pPr indent="0" lvl="0" marL="0" marR="0" rtl="0" algn="l">
              <a:spcBef>
                <a:spcPts val="0"/>
              </a:spcBef>
              <a:spcAft>
                <a:spcPts val="0"/>
              </a:spcAft>
              <a:buNone/>
            </a:pPr>
            <a:r>
              <a:rPr lang="en-US" sz="1600">
                <a:solidFill>
                  <a:srgbClr val="FFFFFF"/>
                </a:solidFill>
                <a:latin typeface="Calibri"/>
                <a:ea typeface="Calibri"/>
                <a:cs typeface="Calibri"/>
                <a:sym typeface="Calibri"/>
              </a:rPr>
              <a:t>Instructor: Sai-Keung Wong</a:t>
            </a:r>
            <a:endParaRPr sz="1600"/>
          </a:p>
          <a:p>
            <a:pPr indent="0" lvl="0" marL="0" marR="0" rtl="0" algn="l">
              <a:spcBef>
                <a:spcPts val="0"/>
              </a:spcBef>
              <a:spcAft>
                <a:spcPts val="0"/>
              </a:spcAft>
              <a:buNone/>
            </a:pPr>
            <a:r>
              <a:rPr lang="en-US" sz="1600">
                <a:solidFill>
                  <a:srgbClr val="FFFFFF"/>
                </a:solidFill>
                <a:latin typeface="Calibri"/>
                <a:ea typeface="Calibri"/>
                <a:cs typeface="Calibri"/>
                <a:sym typeface="Calibri"/>
              </a:rPr>
              <a:t>NCTU,</a:t>
            </a:r>
            <a:endParaRPr sz="1600"/>
          </a:p>
          <a:p>
            <a:pPr indent="0" lvl="0" marL="0" marR="0" rtl="0" algn="l">
              <a:spcBef>
                <a:spcPts val="0"/>
              </a:spcBef>
              <a:spcAft>
                <a:spcPts val="0"/>
              </a:spcAft>
              <a:buNone/>
            </a:pPr>
            <a:r>
              <a:rPr lang="en-US" sz="1600">
                <a:solidFill>
                  <a:srgbClr val="FFFFFF"/>
                </a:solidFill>
                <a:latin typeface="Calibri"/>
                <a:ea typeface="Calibri"/>
                <a:cs typeface="Calibri"/>
                <a:sym typeface="Calibri"/>
              </a:rPr>
              <a:t>2022/01/10</a:t>
            </a:r>
            <a:endParaRPr sz="1600">
              <a:solidFill>
                <a:srgbClr val="FFFFFF"/>
              </a:solidFill>
              <a:latin typeface="Calibri"/>
              <a:ea typeface="Calibri"/>
              <a:cs typeface="Calibri"/>
              <a:sym typeface="Calibri"/>
            </a:endParaRPr>
          </a:p>
        </p:txBody>
      </p:sp>
      <p:pic>
        <p:nvPicPr>
          <p:cNvPr descr="NYCU logo with namestyle.png" id="67" name="Google Shape;67;p1"/>
          <p:cNvPicPr preferRelativeResize="0"/>
          <p:nvPr/>
        </p:nvPicPr>
        <p:blipFill rotWithShape="1">
          <a:blip r:embed="rId3">
            <a:alphaModFix/>
          </a:blip>
          <a:srcRect b="0" l="0" r="0" t="0"/>
          <a:stretch/>
        </p:blipFill>
        <p:spPr>
          <a:xfrm>
            <a:off x="320828" y="6109178"/>
            <a:ext cx="2857500" cy="504826"/>
          </a:xfrm>
          <a:prstGeom prst="rect">
            <a:avLst/>
          </a:prstGeom>
          <a:noFill/>
          <a:ln>
            <a:noFill/>
          </a:ln>
        </p:spPr>
      </p:pic>
      <p:sp>
        <p:nvSpPr>
          <p:cNvPr id="68" name="Google Shape;68;p1"/>
          <p:cNvSpPr txBox="1"/>
          <p:nvPr/>
        </p:nvSpPr>
        <p:spPr>
          <a:xfrm>
            <a:off x="2195258" y="1650150"/>
            <a:ext cx="7801500" cy="1730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US" sz="5000">
                <a:solidFill>
                  <a:srgbClr val="FFFFFF"/>
                </a:solidFill>
                <a:latin typeface="Proxima Nova Semibold"/>
                <a:ea typeface="Proxima Nova Semibold"/>
                <a:cs typeface="Proxima Nova Semibold"/>
                <a:sym typeface="Proxima Nova Semibold"/>
              </a:rPr>
              <a:t>Game Title: COVID RUSH (疾走! COVID-19!)</a:t>
            </a:r>
            <a:endParaRPr sz="5000">
              <a:solidFill>
                <a:srgbClr val="FFFFFF"/>
              </a:solidFill>
              <a:latin typeface="Proxima Nova Semibold"/>
              <a:ea typeface="Proxima Nova Semibold"/>
              <a:cs typeface="Proxima Nova Semibold"/>
              <a:sym typeface="Proxima Nova Semibold"/>
            </a:endParaRPr>
          </a:p>
        </p:txBody>
      </p:sp>
      <p:sp>
        <p:nvSpPr>
          <p:cNvPr id="69" name="Google Shape;69;p1"/>
          <p:cNvSpPr txBox="1"/>
          <p:nvPr/>
        </p:nvSpPr>
        <p:spPr>
          <a:xfrm>
            <a:off x="2195250" y="4217975"/>
            <a:ext cx="7801500" cy="1439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600">
                <a:solidFill>
                  <a:srgbClr val="CACACA"/>
                </a:solidFill>
                <a:latin typeface="Proxima Nova Semibold"/>
                <a:ea typeface="Proxima Nova Semibold"/>
                <a:cs typeface="Proxima Nova Semibold"/>
                <a:sym typeface="Proxima Nova Semibold"/>
              </a:rPr>
              <a:t>Team: 01</a:t>
            </a:r>
            <a:endParaRPr sz="1600">
              <a:solidFill>
                <a:srgbClr val="CACACA"/>
              </a:solidFill>
              <a:latin typeface="Proxima Nova Semibold"/>
              <a:ea typeface="Proxima Nova Semibold"/>
              <a:cs typeface="Proxima Nova Semibold"/>
              <a:sym typeface="Proxima Nova Semibold"/>
            </a:endParaRPr>
          </a:p>
          <a:p>
            <a:pPr indent="0" lvl="0" marL="0" rtl="0" algn="ctr">
              <a:spcBef>
                <a:spcPts val="0"/>
              </a:spcBef>
              <a:spcAft>
                <a:spcPts val="0"/>
              </a:spcAft>
              <a:buNone/>
            </a:pPr>
            <a:r>
              <a:t/>
            </a:r>
            <a:endParaRPr sz="1600">
              <a:solidFill>
                <a:srgbClr val="CACACA"/>
              </a:solidFill>
              <a:latin typeface="Proxima Nova Semibold"/>
              <a:ea typeface="Proxima Nova Semibold"/>
              <a:cs typeface="Proxima Nova Semibold"/>
              <a:sym typeface="Proxima Nova Semibold"/>
            </a:endParaRPr>
          </a:p>
          <a:p>
            <a:pPr indent="0" lvl="0" marL="0" rtl="0" algn="ctr">
              <a:spcBef>
                <a:spcPts val="0"/>
              </a:spcBef>
              <a:spcAft>
                <a:spcPts val="0"/>
              </a:spcAft>
              <a:buNone/>
            </a:pPr>
            <a:r>
              <a:rPr lang="en-US" sz="1600">
                <a:solidFill>
                  <a:srgbClr val="CACACA"/>
                </a:solidFill>
                <a:latin typeface="Proxima Nova Semibold"/>
                <a:ea typeface="Proxima Nova Semibold"/>
                <a:cs typeface="Proxima Nova Semibold"/>
                <a:sym typeface="Proxima Nova Semibold"/>
              </a:rPr>
              <a:t>Name / Student ID: 吳岱容 / 310551067</a:t>
            </a:r>
            <a:endParaRPr sz="1600">
              <a:solidFill>
                <a:srgbClr val="CACACA"/>
              </a:solidFill>
              <a:latin typeface="Proxima Nova Semibold"/>
              <a:ea typeface="Proxima Nova Semibold"/>
              <a:cs typeface="Proxima Nova Semibold"/>
              <a:sym typeface="Proxima Nova Semibold"/>
            </a:endParaRPr>
          </a:p>
          <a:p>
            <a:pPr indent="0" lvl="0" marL="0" rtl="0" algn="ctr">
              <a:spcBef>
                <a:spcPts val="0"/>
              </a:spcBef>
              <a:spcAft>
                <a:spcPts val="0"/>
              </a:spcAft>
              <a:buNone/>
            </a:pPr>
            <a:r>
              <a:rPr lang="en-US" sz="1600">
                <a:solidFill>
                  <a:srgbClr val="CACACA"/>
                </a:solidFill>
                <a:latin typeface="Proxima Nova Semibold"/>
                <a:ea typeface="Proxima Nova Semibold"/>
                <a:cs typeface="Proxima Nova Semibold"/>
                <a:sym typeface="Proxima Nova Semibold"/>
              </a:rPr>
              <a:t>Name / Student ID: 李諭樹 / 310552024 </a:t>
            </a:r>
            <a:endParaRPr sz="1600">
              <a:solidFill>
                <a:srgbClr val="CACACA"/>
              </a:solidFill>
              <a:latin typeface="Proxima Nova Semibold"/>
              <a:ea typeface="Proxima Nova Semibold"/>
              <a:cs typeface="Proxima Nova Semibold"/>
              <a:sym typeface="Proxima Nova Semibold"/>
            </a:endParaRPr>
          </a:p>
          <a:p>
            <a:pPr indent="0" lvl="0" marL="0" rtl="0" algn="ctr">
              <a:spcBef>
                <a:spcPts val="0"/>
              </a:spcBef>
              <a:spcAft>
                <a:spcPts val="0"/>
              </a:spcAft>
              <a:buNone/>
            </a:pPr>
            <a:r>
              <a:rPr lang="en-US" sz="1600">
                <a:solidFill>
                  <a:srgbClr val="CACACA"/>
                </a:solidFill>
                <a:latin typeface="Proxima Nova Semibold"/>
                <a:ea typeface="Proxima Nova Semibold"/>
                <a:cs typeface="Proxima Nova Semibold"/>
                <a:sym typeface="Proxima Nova Semibold"/>
              </a:rPr>
              <a:t>Name / Student ID: 呂思函 / 0716207</a:t>
            </a:r>
            <a:endParaRPr sz="1600">
              <a:solidFill>
                <a:srgbClr val="CACACA"/>
              </a:solidFill>
              <a:latin typeface="Proxima Nova Semibold"/>
              <a:ea typeface="Proxima Nova Semibold"/>
              <a:cs typeface="Proxima Nova Semibold"/>
              <a:sym typeface="Proxima Nova Semibold"/>
            </a:endParaRPr>
          </a:p>
          <a:p>
            <a:pPr indent="0" lvl="0" marL="0" rtl="0" algn="l">
              <a:spcBef>
                <a:spcPts val="0"/>
              </a:spcBef>
              <a:spcAft>
                <a:spcPts val="0"/>
              </a:spcAft>
              <a:buNone/>
            </a:pPr>
            <a:r>
              <a:t/>
            </a:r>
            <a:endParaRPr sz="1600">
              <a:solidFill>
                <a:srgbClr val="CACACA"/>
              </a:solidFill>
              <a:latin typeface="Proxima Nova Semibold"/>
              <a:ea typeface="Proxima Nova Semibold"/>
              <a:cs typeface="Proxima Nova Semibold"/>
              <a:sym typeface="Proxima Nova Semibold"/>
            </a:endParaRPr>
          </a:p>
          <a:p>
            <a:pPr indent="0" lvl="0" marL="0" rtl="0" algn="ctr">
              <a:spcBef>
                <a:spcPts val="0"/>
              </a:spcBef>
              <a:spcAft>
                <a:spcPts val="0"/>
              </a:spcAft>
              <a:buNone/>
            </a:pPr>
            <a:r>
              <a:t/>
            </a:r>
            <a:endParaRPr sz="1600">
              <a:solidFill>
                <a:srgbClr val="CACACA"/>
              </a:solidFill>
              <a:latin typeface="Proxima Nova Semibold"/>
              <a:ea typeface="Proxima Nova Semibold"/>
              <a:cs typeface="Proxima Nova Semibold"/>
              <a:sym typeface="Proxima Nova Semibold"/>
            </a:endParaRPr>
          </a:p>
        </p:txBody>
      </p:sp>
      <p:pic>
        <p:nvPicPr>
          <p:cNvPr id="70" name="Google Shape;70;p1"/>
          <p:cNvPicPr preferRelativeResize="0"/>
          <p:nvPr/>
        </p:nvPicPr>
        <p:blipFill>
          <a:blip r:embed="rId4">
            <a:alphaModFix/>
          </a:blip>
          <a:stretch>
            <a:fillRect/>
          </a:stretch>
        </p:blipFill>
        <p:spPr>
          <a:xfrm>
            <a:off x="10437900" y="0"/>
            <a:ext cx="1754101" cy="7902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Game Design - Game control</a:t>
            </a:r>
            <a:endParaRPr/>
          </a:p>
        </p:txBody>
      </p:sp>
      <p:sp>
        <p:nvSpPr>
          <p:cNvPr id="125" name="Google Shape;125;p9"/>
          <p:cNvSpPr txBox="1"/>
          <p:nvPr/>
        </p:nvSpPr>
        <p:spPr>
          <a:xfrm>
            <a:off x="838200" y="1825625"/>
            <a:ext cx="10515600" cy="4351200"/>
          </a:xfrm>
          <a:prstGeom prst="rect">
            <a:avLst/>
          </a:prstGeom>
          <a:noFill/>
          <a:ln>
            <a:noFill/>
          </a:ln>
        </p:spPr>
        <p:txBody>
          <a:bodyPr anchorCtr="0" anchor="t" bIns="45700" lIns="91425" spcFirstLastPara="1" rIns="91425" wrap="square" tIns="45700">
            <a:normAutofit/>
          </a:bodyPr>
          <a:lstStyle/>
          <a:p>
            <a:pPr indent="-368300" lvl="0" marL="457200" rtl="0" algn="l">
              <a:lnSpc>
                <a:spcPct val="115000"/>
              </a:lnSpc>
              <a:spcBef>
                <a:spcPts val="1000"/>
              </a:spcBef>
              <a:spcAft>
                <a:spcPts val="0"/>
              </a:spcAft>
              <a:buClr>
                <a:srgbClr val="FFFFFF"/>
              </a:buClr>
              <a:buSzPts val="2200"/>
              <a:buFont typeface="Average"/>
              <a:buChar char="●"/>
            </a:pPr>
            <a:r>
              <a:rPr lang="en-US" sz="2200">
                <a:solidFill>
                  <a:srgbClr val="CACACA"/>
                </a:solidFill>
                <a:latin typeface="Average"/>
                <a:ea typeface="Average"/>
                <a:cs typeface="Average"/>
                <a:sym typeface="Average"/>
              </a:rPr>
              <a:t>Keyboard Control</a:t>
            </a:r>
            <a:endParaRPr sz="2200">
              <a:solidFill>
                <a:srgbClr val="CACACA"/>
              </a:solidFill>
              <a:latin typeface="Average"/>
              <a:ea typeface="Average"/>
              <a:cs typeface="Average"/>
              <a:sym typeface="Average"/>
            </a:endParaRPr>
          </a:p>
          <a:p>
            <a:pPr indent="-368300" lvl="1" marL="914400" rtl="0" algn="l">
              <a:lnSpc>
                <a:spcPct val="115000"/>
              </a:lnSpc>
              <a:spcBef>
                <a:spcPts val="0"/>
              </a:spcBef>
              <a:spcAft>
                <a:spcPts val="0"/>
              </a:spcAft>
              <a:buClr>
                <a:srgbClr val="FFFFFF"/>
              </a:buClr>
              <a:buSzPts val="2200"/>
              <a:buFont typeface="Average"/>
              <a:buChar char="○"/>
            </a:pPr>
            <a:r>
              <a:rPr lang="en-US" sz="2200">
                <a:solidFill>
                  <a:srgbClr val="FFD966"/>
                </a:solidFill>
                <a:latin typeface="Average"/>
                <a:ea typeface="Average"/>
                <a:cs typeface="Average"/>
                <a:sym typeface="Average"/>
              </a:rPr>
              <a:t>Key W</a:t>
            </a:r>
            <a:r>
              <a:rPr lang="en-US" sz="2200">
                <a:solidFill>
                  <a:srgbClr val="CACACA"/>
                </a:solidFill>
                <a:latin typeface="Average"/>
                <a:ea typeface="Average"/>
                <a:cs typeface="Average"/>
                <a:sym typeface="Average"/>
              </a:rPr>
              <a:t> to let the character move forward</a:t>
            </a:r>
            <a:endParaRPr sz="2200">
              <a:solidFill>
                <a:srgbClr val="CACACA"/>
              </a:solidFill>
              <a:latin typeface="Average"/>
              <a:ea typeface="Average"/>
              <a:cs typeface="Average"/>
              <a:sym typeface="Average"/>
            </a:endParaRPr>
          </a:p>
          <a:p>
            <a:pPr indent="-368300" lvl="1" marL="914400" rtl="0" algn="l">
              <a:lnSpc>
                <a:spcPct val="115000"/>
              </a:lnSpc>
              <a:spcBef>
                <a:spcPts val="0"/>
              </a:spcBef>
              <a:spcAft>
                <a:spcPts val="0"/>
              </a:spcAft>
              <a:buClr>
                <a:srgbClr val="FFFFFF"/>
              </a:buClr>
              <a:buSzPts val="2200"/>
              <a:buFont typeface="Average"/>
              <a:buChar char="○"/>
            </a:pPr>
            <a:r>
              <a:rPr lang="en-US" sz="2200">
                <a:solidFill>
                  <a:srgbClr val="FFD966"/>
                </a:solidFill>
                <a:latin typeface="Average"/>
                <a:ea typeface="Average"/>
                <a:cs typeface="Average"/>
                <a:sym typeface="Average"/>
              </a:rPr>
              <a:t>Key S</a:t>
            </a:r>
            <a:r>
              <a:rPr lang="en-US" sz="2200">
                <a:solidFill>
                  <a:srgbClr val="CACACA"/>
                </a:solidFill>
                <a:latin typeface="Average"/>
                <a:ea typeface="Average"/>
                <a:cs typeface="Average"/>
                <a:sym typeface="Average"/>
              </a:rPr>
              <a:t> to let the character move backward</a:t>
            </a:r>
            <a:endParaRPr sz="2200">
              <a:solidFill>
                <a:srgbClr val="CACACA"/>
              </a:solidFill>
              <a:latin typeface="Average"/>
              <a:ea typeface="Average"/>
              <a:cs typeface="Average"/>
              <a:sym typeface="Average"/>
            </a:endParaRPr>
          </a:p>
          <a:p>
            <a:pPr indent="-368300" lvl="1" marL="914400" rtl="0" algn="l">
              <a:lnSpc>
                <a:spcPct val="115000"/>
              </a:lnSpc>
              <a:spcBef>
                <a:spcPts val="0"/>
              </a:spcBef>
              <a:spcAft>
                <a:spcPts val="0"/>
              </a:spcAft>
              <a:buClr>
                <a:srgbClr val="FFFFFF"/>
              </a:buClr>
              <a:buSzPts val="2200"/>
              <a:buFont typeface="Average"/>
              <a:buChar char="○"/>
            </a:pPr>
            <a:r>
              <a:rPr lang="en-US" sz="2200">
                <a:solidFill>
                  <a:srgbClr val="FFD966"/>
                </a:solidFill>
                <a:latin typeface="Average"/>
                <a:ea typeface="Average"/>
                <a:cs typeface="Average"/>
                <a:sym typeface="Average"/>
              </a:rPr>
              <a:t>Key A</a:t>
            </a:r>
            <a:r>
              <a:rPr lang="en-US" sz="2200">
                <a:solidFill>
                  <a:srgbClr val="CACACA"/>
                </a:solidFill>
                <a:latin typeface="Average"/>
                <a:ea typeface="Average"/>
                <a:cs typeface="Average"/>
                <a:sym typeface="Average"/>
              </a:rPr>
              <a:t> and </a:t>
            </a:r>
            <a:r>
              <a:rPr lang="en-US" sz="2200">
                <a:solidFill>
                  <a:srgbClr val="FFD966"/>
                </a:solidFill>
                <a:latin typeface="Average"/>
                <a:ea typeface="Average"/>
                <a:cs typeface="Average"/>
                <a:sym typeface="Average"/>
              </a:rPr>
              <a:t>D</a:t>
            </a:r>
            <a:r>
              <a:rPr lang="en-US" sz="2200">
                <a:solidFill>
                  <a:srgbClr val="CACACA"/>
                </a:solidFill>
                <a:latin typeface="Average"/>
                <a:ea typeface="Average"/>
                <a:cs typeface="Average"/>
                <a:sym typeface="Average"/>
              </a:rPr>
              <a:t> to control the character rotation</a:t>
            </a:r>
            <a:endParaRPr sz="2200">
              <a:solidFill>
                <a:srgbClr val="CACACA"/>
              </a:solidFill>
              <a:latin typeface="Average"/>
              <a:ea typeface="Average"/>
              <a:cs typeface="Average"/>
              <a:sym typeface="Average"/>
            </a:endParaRPr>
          </a:p>
          <a:p>
            <a:pPr indent="-368300" lvl="1" marL="914400" rtl="0" algn="l">
              <a:lnSpc>
                <a:spcPct val="115000"/>
              </a:lnSpc>
              <a:spcBef>
                <a:spcPts val="0"/>
              </a:spcBef>
              <a:spcAft>
                <a:spcPts val="0"/>
              </a:spcAft>
              <a:buClr>
                <a:srgbClr val="FFFFFF"/>
              </a:buClr>
              <a:buSzPts val="2200"/>
              <a:buFont typeface="Average"/>
              <a:buChar char="○"/>
            </a:pPr>
            <a:r>
              <a:rPr lang="en-US" sz="2200">
                <a:solidFill>
                  <a:srgbClr val="CACACA"/>
                </a:solidFill>
                <a:latin typeface="Average"/>
                <a:ea typeface="Average"/>
                <a:cs typeface="Average"/>
                <a:sym typeface="Average"/>
              </a:rPr>
              <a:t>Attach </a:t>
            </a:r>
            <a:r>
              <a:rPr lang="en-US" sz="2200">
                <a:solidFill>
                  <a:srgbClr val="FFD966"/>
                </a:solidFill>
                <a:latin typeface="Average"/>
                <a:ea typeface="Average"/>
                <a:cs typeface="Average"/>
                <a:sym typeface="Average"/>
              </a:rPr>
              <a:t>camera </a:t>
            </a:r>
            <a:r>
              <a:rPr lang="en-US" sz="2200">
                <a:solidFill>
                  <a:srgbClr val="CACACA"/>
                </a:solidFill>
                <a:latin typeface="Average"/>
                <a:ea typeface="Average"/>
                <a:cs typeface="Average"/>
                <a:sym typeface="Average"/>
              </a:rPr>
              <a:t>to </a:t>
            </a:r>
            <a:r>
              <a:rPr lang="en-US" sz="2200">
                <a:solidFill>
                  <a:srgbClr val="FFD966"/>
                </a:solidFill>
                <a:latin typeface="Average"/>
                <a:ea typeface="Average"/>
                <a:cs typeface="Average"/>
                <a:sym typeface="Average"/>
              </a:rPr>
              <a:t>player</a:t>
            </a:r>
            <a:endParaRPr sz="2200">
              <a:solidFill>
                <a:srgbClr val="CACACA"/>
              </a:solidFill>
              <a:latin typeface="Average"/>
              <a:ea typeface="Average"/>
              <a:cs typeface="Average"/>
              <a:sym typeface="Average"/>
            </a:endParaRPr>
          </a:p>
          <a:p>
            <a:pPr indent="-368300" lvl="1" marL="914400" rtl="0" algn="l">
              <a:lnSpc>
                <a:spcPct val="115000"/>
              </a:lnSpc>
              <a:spcBef>
                <a:spcPts val="0"/>
              </a:spcBef>
              <a:spcAft>
                <a:spcPts val="0"/>
              </a:spcAft>
              <a:buClr>
                <a:srgbClr val="FFFFFF"/>
              </a:buClr>
              <a:buSzPts val="2200"/>
              <a:buFont typeface="Average"/>
              <a:buChar char="○"/>
            </a:pPr>
            <a:r>
              <a:rPr lang="en-US" sz="2200">
                <a:solidFill>
                  <a:srgbClr val="FFD966"/>
                </a:solidFill>
                <a:latin typeface="Average"/>
                <a:ea typeface="Average"/>
                <a:cs typeface="Average"/>
                <a:sym typeface="Average"/>
              </a:rPr>
              <a:t>Mouse move</a:t>
            </a:r>
            <a:r>
              <a:rPr lang="en-US" sz="2200">
                <a:solidFill>
                  <a:srgbClr val="CACACA"/>
                </a:solidFill>
                <a:latin typeface="Average"/>
                <a:ea typeface="Average"/>
                <a:cs typeface="Average"/>
                <a:sym typeface="Average"/>
              </a:rPr>
              <a:t> to control the player’s perspective</a:t>
            </a:r>
            <a:endParaRPr sz="2200">
              <a:solidFill>
                <a:srgbClr val="CACACA"/>
              </a:solidFill>
              <a:latin typeface="Average"/>
              <a:ea typeface="Average"/>
              <a:cs typeface="Average"/>
              <a:sym typeface="Average"/>
            </a:endParaRPr>
          </a:p>
          <a:p>
            <a:pPr indent="-368300" lvl="1" marL="914400" rtl="0" algn="l">
              <a:lnSpc>
                <a:spcPct val="115000"/>
              </a:lnSpc>
              <a:spcBef>
                <a:spcPts val="0"/>
              </a:spcBef>
              <a:spcAft>
                <a:spcPts val="0"/>
              </a:spcAft>
              <a:buClr>
                <a:srgbClr val="FFFFFF"/>
              </a:buClr>
              <a:buSzPts val="2200"/>
              <a:buFont typeface="Average"/>
              <a:buChar char="○"/>
            </a:pPr>
            <a:r>
              <a:rPr lang="en-US" sz="2200">
                <a:solidFill>
                  <a:srgbClr val="FFD966"/>
                </a:solidFill>
                <a:latin typeface="Average"/>
                <a:ea typeface="Average"/>
                <a:cs typeface="Average"/>
                <a:sym typeface="Average"/>
              </a:rPr>
              <a:t>Mouse roll</a:t>
            </a:r>
            <a:r>
              <a:rPr lang="en-US" sz="2200">
                <a:solidFill>
                  <a:srgbClr val="CACACA"/>
                </a:solidFill>
                <a:latin typeface="Average"/>
                <a:ea typeface="Average"/>
                <a:cs typeface="Average"/>
                <a:sym typeface="Average"/>
              </a:rPr>
              <a:t> to control the player camera distance</a:t>
            </a:r>
            <a:endParaRPr sz="2200">
              <a:solidFill>
                <a:srgbClr val="CACACA"/>
              </a:solidFill>
              <a:latin typeface="Average"/>
              <a:ea typeface="Average"/>
              <a:cs typeface="Average"/>
              <a:sym typeface="Average"/>
            </a:endParaRPr>
          </a:p>
        </p:txBody>
      </p:sp>
      <p:pic>
        <p:nvPicPr>
          <p:cNvPr id="126" name="Google Shape;126;p9"/>
          <p:cNvPicPr preferRelativeResize="0"/>
          <p:nvPr/>
        </p:nvPicPr>
        <p:blipFill>
          <a:blip r:embed="rId3">
            <a:alphaModFix/>
          </a:blip>
          <a:stretch>
            <a:fillRect/>
          </a:stretch>
        </p:blipFill>
        <p:spPr>
          <a:xfrm>
            <a:off x="8746850" y="4379175"/>
            <a:ext cx="3445150" cy="24788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1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Game Design – Game Levels</a:t>
            </a:r>
            <a:endParaRPr/>
          </a:p>
        </p:txBody>
      </p:sp>
      <p:sp>
        <p:nvSpPr>
          <p:cNvPr id="132" name="Google Shape;132;p10"/>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15900" lvl="0" marL="228600" rtl="0" algn="l">
              <a:lnSpc>
                <a:spcPct val="95000"/>
              </a:lnSpc>
              <a:spcBef>
                <a:spcPts val="0"/>
              </a:spcBef>
              <a:spcAft>
                <a:spcPts val="0"/>
              </a:spcAft>
              <a:buSzPts val="2600"/>
              <a:buChar char="●"/>
            </a:pPr>
            <a:r>
              <a:rPr lang="en-US" sz="2200"/>
              <a:t>There are three levels in our game : </a:t>
            </a:r>
            <a:endParaRPr sz="2200"/>
          </a:p>
          <a:p>
            <a:pPr indent="-393700" lvl="1" marL="914400" rtl="0" algn="l">
              <a:lnSpc>
                <a:spcPct val="95000"/>
              </a:lnSpc>
              <a:spcBef>
                <a:spcPts val="0"/>
              </a:spcBef>
              <a:spcAft>
                <a:spcPts val="0"/>
              </a:spcAft>
              <a:buSzPts val="2600"/>
              <a:buChar char="○"/>
            </a:pPr>
            <a:r>
              <a:rPr lang="en-US" sz="2200"/>
              <a:t>City </a:t>
            </a:r>
            <a:endParaRPr sz="2200"/>
          </a:p>
          <a:p>
            <a:pPr indent="-393700" lvl="1" marL="914400" rtl="0" algn="l">
              <a:lnSpc>
                <a:spcPct val="95000"/>
              </a:lnSpc>
              <a:spcBef>
                <a:spcPts val="0"/>
              </a:spcBef>
              <a:spcAft>
                <a:spcPts val="0"/>
              </a:spcAft>
              <a:buSzPts val="2600"/>
              <a:buChar char="○"/>
            </a:pPr>
            <a:r>
              <a:rPr lang="en-US" sz="2200"/>
              <a:t>Grass</a:t>
            </a:r>
            <a:endParaRPr sz="2200"/>
          </a:p>
          <a:p>
            <a:pPr indent="-393700" lvl="1" marL="914400" rtl="0" algn="l">
              <a:lnSpc>
                <a:spcPct val="95000"/>
              </a:lnSpc>
              <a:spcBef>
                <a:spcPts val="0"/>
              </a:spcBef>
              <a:spcAft>
                <a:spcPts val="0"/>
              </a:spcAft>
              <a:buSzPts val="2600"/>
              <a:buChar char="○"/>
            </a:pPr>
            <a:r>
              <a:rPr lang="en-US" sz="2200"/>
              <a:t>Crypt</a:t>
            </a:r>
            <a:endParaRPr sz="22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pic>
        <p:nvPicPr>
          <p:cNvPr id="137" name="Google Shape;137;g10ccb44985d_1_158"/>
          <p:cNvPicPr preferRelativeResize="0"/>
          <p:nvPr/>
        </p:nvPicPr>
        <p:blipFill>
          <a:blip r:embed="rId3">
            <a:alphaModFix amt="10000"/>
          </a:blip>
          <a:stretch>
            <a:fillRect/>
          </a:stretch>
        </p:blipFill>
        <p:spPr>
          <a:xfrm>
            <a:off x="-250550" y="-148662"/>
            <a:ext cx="12693100" cy="7155325"/>
          </a:xfrm>
          <a:prstGeom prst="rect">
            <a:avLst/>
          </a:prstGeom>
          <a:noFill/>
          <a:ln>
            <a:noFill/>
          </a:ln>
        </p:spPr>
      </p:pic>
      <p:sp>
        <p:nvSpPr>
          <p:cNvPr id="138" name="Google Shape;138;g10ccb44985d_1_158"/>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Game Design – Game Levels</a:t>
            </a:r>
            <a:endParaRPr/>
          </a:p>
        </p:txBody>
      </p:sp>
      <p:sp>
        <p:nvSpPr>
          <p:cNvPr id="139" name="Google Shape;139;g10ccb44985d_1_158"/>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rmAutofit/>
          </a:bodyPr>
          <a:lstStyle/>
          <a:p>
            <a:pPr indent="-215900" lvl="0" marL="228600" rtl="0" algn="l">
              <a:lnSpc>
                <a:spcPct val="95000"/>
              </a:lnSpc>
              <a:spcBef>
                <a:spcPts val="0"/>
              </a:spcBef>
              <a:spcAft>
                <a:spcPts val="0"/>
              </a:spcAft>
              <a:buSzPts val="2600"/>
              <a:buChar char="●"/>
            </a:pPr>
            <a:r>
              <a:rPr lang="en-US" sz="2200"/>
              <a:t>City</a:t>
            </a:r>
            <a:endParaRPr sz="2200"/>
          </a:p>
          <a:p>
            <a:pPr indent="-393700" lvl="1" marL="914400" rtl="0" algn="l">
              <a:lnSpc>
                <a:spcPct val="95000"/>
              </a:lnSpc>
              <a:spcBef>
                <a:spcPts val="0"/>
              </a:spcBef>
              <a:spcAft>
                <a:spcPts val="0"/>
              </a:spcAft>
              <a:buSzPts val="2600"/>
              <a:buChar char="○"/>
            </a:pPr>
            <a:r>
              <a:rPr lang="en-US" sz="2200"/>
              <a:t>city elements : pavements, cars, buildings, and plants, etc.</a:t>
            </a:r>
            <a:endParaRPr sz="2200"/>
          </a:p>
          <a:p>
            <a:pPr indent="-393700" lvl="1" marL="914400" rtl="0" algn="l">
              <a:lnSpc>
                <a:spcPct val="95000"/>
              </a:lnSpc>
              <a:spcBef>
                <a:spcPts val="0"/>
              </a:spcBef>
              <a:spcAft>
                <a:spcPts val="0"/>
              </a:spcAft>
              <a:buSzPts val="2600"/>
              <a:buChar char="○"/>
            </a:pPr>
            <a:r>
              <a:rPr lang="en-US" sz="2200"/>
              <a:t>find different Unity Assets and build the city view </a:t>
            </a:r>
            <a:endParaRPr sz="2200"/>
          </a:p>
        </p:txBody>
      </p:sp>
      <p:pic>
        <p:nvPicPr>
          <p:cNvPr id="140" name="Google Shape;140;g10ccb44985d_1_158"/>
          <p:cNvPicPr preferRelativeResize="0"/>
          <p:nvPr/>
        </p:nvPicPr>
        <p:blipFill>
          <a:blip r:embed="rId3">
            <a:alphaModFix/>
          </a:blip>
          <a:stretch>
            <a:fillRect/>
          </a:stretch>
        </p:blipFill>
        <p:spPr>
          <a:xfrm>
            <a:off x="5838813" y="3276600"/>
            <a:ext cx="6353175" cy="35814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pic>
        <p:nvPicPr>
          <p:cNvPr id="145" name="Google Shape;145;g10ccb44985d_1_164"/>
          <p:cNvPicPr preferRelativeResize="0"/>
          <p:nvPr/>
        </p:nvPicPr>
        <p:blipFill>
          <a:blip r:embed="rId3">
            <a:alphaModFix amt="10000"/>
          </a:blip>
          <a:stretch>
            <a:fillRect/>
          </a:stretch>
        </p:blipFill>
        <p:spPr>
          <a:xfrm>
            <a:off x="-392300" y="-146273"/>
            <a:ext cx="12736700" cy="7156675"/>
          </a:xfrm>
          <a:prstGeom prst="rect">
            <a:avLst/>
          </a:prstGeom>
          <a:noFill/>
          <a:ln>
            <a:noFill/>
          </a:ln>
        </p:spPr>
      </p:pic>
      <p:sp>
        <p:nvSpPr>
          <p:cNvPr id="146" name="Google Shape;146;g10ccb44985d_1_164"/>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Game Design – Game Levels</a:t>
            </a:r>
            <a:endParaRPr/>
          </a:p>
        </p:txBody>
      </p:sp>
      <p:sp>
        <p:nvSpPr>
          <p:cNvPr id="147" name="Google Shape;147;g10ccb44985d_1_164"/>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rmAutofit/>
          </a:bodyPr>
          <a:lstStyle/>
          <a:p>
            <a:pPr indent="-215900" lvl="0" marL="228600" rtl="0" algn="l">
              <a:lnSpc>
                <a:spcPct val="95000"/>
              </a:lnSpc>
              <a:spcBef>
                <a:spcPts val="0"/>
              </a:spcBef>
              <a:spcAft>
                <a:spcPts val="0"/>
              </a:spcAft>
              <a:buSzPts val="2600"/>
              <a:buChar char="●"/>
            </a:pPr>
            <a:r>
              <a:rPr lang="en-US" sz="2200"/>
              <a:t>Grass</a:t>
            </a:r>
            <a:r>
              <a:rPr lang="en-US" sz="2200"/>
              <a:t> </a:t>
            </a:r>
            <a:endParaRPr sz="2200"/>
          </a:p>
          <a:p>
            <a:pPr indent="-393700" lvl="1" marL="914400" rtl="0" algn="l">
              <a:lnSpc>
                <a:spcPct val="95000"/>
              </a:lnSpc>
              <a:spcBef>
                <a:spcPts val="0"/>
              </a:spcBef>
              <a:spcAft>
                <a:spcPts val="0"/>
              </a:spcAft>
              <a:buSzPts val="2600"/>
              <a:buChar char="○"/>
            </a:pPr>
            <a:r>
              <a:rPr lang="en-US" sz="2200"/>
              <a:t>add water and trap to increase difficulty of the level</a:t>
            </a:r>
            <a:endParaRPr sz="2200"/>
          </a:p>
          <a:p>
            <a:pPr indent="-393700" lvl="1" marL="914400" rtl="0" algn="l">
              <a:lnSpc>
                <a:spcPct val="95000"/>
              </a:lnSpc>
              <a:spcBef>
                <a:spcPts val="0"/>
              </a:spcBef>
              <a:spcAft>
                <a:spcPts val="0"/>
              </a:spcAft>
              <a:buSzPts val="2600"/>
              <a:buChar char="○"/>
            </a:pPr>
            <a:r>
              <a:rPr lang="en-US" sz="2200"/>
              <a:t>the main terrain is built with simple cubes </a:t>
            </a:r>
            <a:endParaRPr sz="2200"/>
          </a:p>
        </p:txBody>
      </p:sp>
      <p:pic>
        <p:nvPicPr>
          <p:cNvPr id="148" name="Google Shape;148;g10ccb44985d_1_164"/>
          <p:cNvPicPr preferRelativeResize="0"/>
          <p:nvPr/>
        </p:nvPicPr>
        <p:blipFill>
          <a:blip r:embed="rId3">
            <a:alphaModFix/>
          </a:blip>
          <a:stretch>
            <a:fillRect/>
          </a:stretch>
        </p:blipFill>
        <p:spPr>
          <a:xfrm>
            <a:off x="5818191" y="3276598"/>
            <a:ext cx="6373809" cy="35814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pic>
        <p:nvPicPr>
          <p:cNvPr id="153" name="Google Shape;153;g10ccb44985d_1_171"/>
          <p:cNvPicPr preferRelativeResize="0"/>
          <p:nvPr/>
        </p:nvPicPr>
        <p:blipFill>
          <a:blip r:embed="rId3">
            <a:alphaModFix amt="10000"/>
          </a:blip>
          <a:stretch>
            <a:fillRect/>
          </a:stretch>
        </p:blipFill>
        <p:spPr>
          <a:xfrm>
            <a:off x="-100888" y="-49325"/>
            <a:ext cx="12393800" cy="6956650"/>
          </a:xfrm>
          <a:prstGeom prst="rect">
            <a:avLst/>
          </a:prstGeom>
          <a:noFill/>
          <a:ln>
            <a:noFill/>
          </a:ln>
        </p:spPr>
      </p:pic>
      <p:sp>
        <p:nvSpPr>
          <p:cNvPr id="154" name="Google Shape;154;g10ccb44985d_1_171"/>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Game Design – Game Levels</a:t>
            </a:r>
            <a:endParaRPr/>
          </a:p>
        </p:txBody>
      </p:sp>
      <p:pic>
        <p:nvPicPr>
          <p:cNvPr id="155" name="Google Shape;155;g10ccb44985d_1_171"/>
          <p:cNvPicPr preferRelativeResize="0"/>
          <p:nvPr/>
        </p:nvPicPr>
        <p:blipFill>
          <a:blip r:embed="rId4">
            <a:alphaModFix/>
          </a:blip>
          <a:stretch>
            <a:fillRect/>
          </a:stretch>
        </p:blipFill>
        <p:spPr>
          <a:xfrm>
            <a:off x="5743563" y="3238500"/>
            <a:ext cx="6448425" cy="3619500"/>
          </a:xfrm>
          <a:prstGeom prst="rect">
            <a:avLst/>
          </a:prstGeom>
          <a:noFill/>
          <a:ln>
            <a:noFill/>
          </a:ln>
        </p:spPr>
      </p:pic>
      <p:sp>
        <p:nvSpPr>
          <p:cNvPr id="156" name="Google Shape;156;g10ccb44985d_1_171"/>
          <p:cNvSpPr txBox="1"/>
          <p:nvPr>
            <p:ph idx="1" type="body"/>
          </p:nvPr>
        </p:nvSpPr>
        <p:spPr>
          <a:xfrm>
            <a:off x="838200" y="1811100"/>
            <a:ext cx="10515600" cy="4351200"/>
          </a:xfrm>
          <a:prstGeom prst="rect">
            <a:avLst/>
          </a:prstGeom>
          <a:noFill/>
          <a:ln>
            <a:noFill/>
          </a:ln>
        </p:spPr>
        <p:txBody>
          <a:bodyPr anchorCtr="0" anchor="t" bIns="45700" lIns="91425" spcFirstLastPara="1" rIns="91425" wrap="square" tIns="45700">
            <a:normAutofit/>
          </a:bodyPr>
          <a:lstStyle/>
          <a:p>
            <a:pPr indent="-215900" lvl="0" marL="228600" rtl="0" algn="l">
              <a:lnSpc>
                <a:spcPct val="95000"/>
              </a:lnSpc>
              <a:spcBef>
                <a:spcPts val="0"/>
              </a:spcBef>
              <a:spcAft>
                <a:spcPts val="0"/>
              </a:spcAft>
              <a:buSzPts val="2600"/>
              <a:buChar char="●"/>
            </a:pPr>
            <a:r>
              <a:rPr lang="en-US" sz="2200"/>
              <a:t>Crypt</a:t>
            </a:r>
            <a:endParaRPr sz="2200"/>
          </a:p>
          <a:p>
            <a:pPr indent="-393700" lvl="1" marL="914400" rtl="0" algn="l">
              <a:lnSpc>
                <a:spcPct val="95000"/>
              </a:lnSpc>
              <a:spcBef>
                <a:spcPts val="0"/>
              </a:spcBef>
              <a:spcAft>
                <a:spcPts val="0"/>
              </a:spcAft>
              <a:buSzPts val="2600"/>
              <a:buChar char="○"/>
            </a:pPr>
            <a:r>
              <a:rPr lang="en-US" sz="2200"/>
              <a:t>smallest scene with several sundries</a:t>
            </a:r>
            <a:endParaRPr sz="2200"/>
          </a:p>
          <a:p>
            <a:pPr indent="-393700" lvl="1" marL="914400" rtl="0" algn="l">
              <a:lnSpc>
                <a:spcPct val="95000"/>
              </a:lnSpc>
              <a:spcBef>
                <a:spcPts val="0"/>
              </a:spcBef>
              <a:spcAft>
                <a:spcPts val="0"/>
              </a:spcAft>
              <a:buSzPts val="2600"/>
              <a:buChar char="○"/>
            </a:pPr>
            <a:r>
              <a:rPr lang="en-US" sz="2200"/>
              <a:t>more difficult to dodge from the NPCs</a:t>
            </a:r>
            <a:r>
              <a:rPr lang="en-US" sz="2200"/>
              <a:t> </a:t>
            </a:r>
            <a:endParaRPr sz="22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g10ccb44985d_1_104"/>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Game Design – Characters &amp; Props</a:t>
            </a:r>
            <a:endParaRPr/>
          </a:p>
        </p:txBody>
      </p:sp>
      <p:sp>
        <p:nvSpPr>
          <p:cNvPr id="162" name="Google Shape;162;g10ccb44985d_1_104"/>
          <p:cNvSpPr txBox="1"/>
          <p:nvPr>
            <p:ph idx="1" type="body"/>
          </p:nvPr>
        </p:nvSpPr>
        <p:spPr>
          <a:xfrm>
            <a:off x="838200" y="1825625"/>
            <a:ext cx="10669200" cy="2086800"/>
          </a:xfrm>
          <a:prstGeom prst="rect">
            <a:avLst/>
          </a:prstGeom>
          <a:noFill/>
          <a:ln>
            <a:noFill/>
          </a:ln>
        </p:spPr>
        <p:txBody>
          <a:bodyPr anchorCtr="0" anchor="t" bIns="45700" lIns="91425" spcFirstLastPara="1" rIns="91425" wrap="square" tIns="45700">
            <a:normAutofit/>
          </a:bodyPr>
          <a:lstStyle/>
          <a:p>
            <a:pPr indent="-190500" lvl="0" marL="228600" rtl="0" algn="l">
              <a:lnSpc>
                <a:spcPct val="115000"/>
              </a:lnSpc>
              <a:spcBef>
                <a:spcPts val="0"/>
              </a:spcBef>
              <a:spcAft>
                <a:spcPts val="0"/>
              </a:spcAft>
              <a:buClr>
                <a:schemeClr val="dk1"/>
              </a:buClr>
              <a:buSzPts val="2200"/>
              <a:buChar char="●"/>
            </a:pPr>
            <a:r>
              <a:rPr lang="en-US" sz="2200"/>
              <a:t>Player</a:t>
            </a:r>
            <a:endParaRPr sz="2200"/>
          </a:p>
          <a:p>
            <a:pPr indent="-368300" lvl="1" marL="914400" rtl="0" algn="l">
              <a:lnSpc>
                <a:spcPct val="115000"/>
              </a:lnSpc>
              <a:spcBef>
                <a:spcPts val="0"/>
              </a:spcBef>
              <a:spcAft>
                <a:spcPts val="0"/>
              </a:spcAft>
              <a:buClr>
                <a:schemeClr val="dk1"/>
              </a:buClr>
              <a:buSzPts val="2200"/>
              <a:buChar char="○"/>
            </a:pPr>
            <a:r>
              <a:rPr lang="en-US" sz="2200"/>
              <a:t>protective clothing </a:t>
            </a:r>
            <a:endParaRPr sz="2200"/>
          </a:p>
          <a:p>
            <a:pPr indent="-368300" lvl="1" marL="914400" rtl="0" algn="l">
              <a:lnSpc>
                <a:spcPct val="115000"/>
              </a:lnSpc>
              <a:spcBef>
                <a:spcPts val="0"/>
              </a:spcBef>
              <a:spcAft>
                <a:spcPts val="0"/>
              </a:spcAft>
              <a:buClr>
                <a:schemeClr val="dk1"/>
              </a:buClr>
              <a:buSzPts val="2200"/>
              <a:buChar char="○"/>
            </a:pPr>
            <a:r>
              <a:rPr lang="en-US" sz="2200"/>
              <a:t>facemask </a:t>
            </a:r>
            <a:endParaRPr sz="2200"/>
          </a:p>
          <a:p>
            <a:pPr indent="-368300" lvl="1" marL="914400" rtl="0" algn="l">
              <a:lnSpc>
                <a:spcPct val="115000"/>
              </a:lnSpc>
              <a:spcBef>
                <a:spcPts val="0"/>
              </a:spcBef>
              <a:spcAft>
                <a:spcPts val="0"/>
              </a:spcAft>
              <a:buClr>
                <a:schemeClr val="dk1"/>
              </a:buClr>
              <a:buSzPts val="2200"/>
              <a:buChar char="○"/>
            </a:pPr>
            <a:r>
              <a:rPr lang="en-US" sz="2200"/>
              <a:t>backpack for medical usage</a:t>
            </a:r>
            <a:endParaRPr sz="2200"/>
          </a:p>
        </p:txBody>
      </p:sp>
      <p:pic>
        <p:nvPicPr>
          <p:cNvPr id="163" name="Google Shape;163;g10ccb44985d_1_104"/>
          <p:cNvPicPr preferRelativeResize="0"/>
          <p:nvPr/>
        </p:nvPicPr>
        <p:blipFill>
          <a:blip r:embed="rId3">
            <a:alphaModFix/>
          </a:blip>
          <a:stretch>
            <a:fillRect/>
          </a:stretch>
        </p:blipFill>
        <p:spPr>
          <a:xfrm>
            <a:off x="1150213" y="4094450"/>
            <a:ext cx="4204476" cy="2487000"/>
          </a:xfrm>
          <a:prstGeom prst="rect">
            <a:avLst/>
          </a:prstGeom>
          <a:noFill/>
          <a:ln>
            <a:noFill/>
          </a:ln>
        </p:spPr>
      </p:pic>
      <p:pic>
        <p:nvPicPr>
          <p:cNvPr id="164" name="Google Shape;164;g10ccb44985d_1_104"/>
          <p:cNvPicPr preferRelativeResize="0"/>
          <p:nvPr/>
        </p:nvPicPr>
        <p:blipFill>
          <a:blip r:embed="rId4">
            <a:alphaModFix/>
          </a:blip>
          <a:stretch>
            <a:fillRect/>
          </a:stretch>
        </p:blipFill>
        <p:spPr>
          <a:xfrm>
            <a:off x="6733620" y="4094445"/>
            <a:ext cx="4283478" cy="24870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g10ccb44985d_1_112"/>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Game Design – Characters &amp; Props</a:t>
            </a:r>
            <a:endParaRPr/>
          </a:p>
        </p:txBody>
      </p:sp>
      <p:sp>
        <p:nvSpPr>
          <p:cNvPr id="170" name="Google Shape;170;g10ccb44985d_1_112"/>
          <p:cNvSpPr txBox="1"/>
          <p:nvPr>
            <p:ph idx="1" type="body"/>
          </p:nvPr>
        </p:nvSpPr>
        <p:spPr>
          <a:xfrm>
            <a:off x="838200" y="1825625"/>
            <a:ext cx="10515600" cy="2504100"/>
          </a:xfrm>
          <a:prstGeom prst="rect">
            <a:avLst/>
          </a:prstGeom>
          <a:noFill/>
          <a:ln>
            <a:noFill/>
          </a:ln>
        </p:spPr>
        <p:txBody>
          <a:bodyPr anchorCtr="0" anchor="t" bIns="45700" lIns="91425" spcFirstLastPara="1" rIns="91425" wrap="square" tIns="45700">
            <a:normAutofit/>
          </a:bodyPr>
          <a:lstStyle/>
          <a:p>
            <a:pPr indent="-190500" lvl="0" marL="228600" rtl="0" algn="l">
              <a:lnSpc>
                <a:spcPct val="115000"/>
              </a:lnSpc>
              <a:spcBef>
                <a:spcPts val="0"/>
              </a:spcBef>
              <a:spcAft>
                <a:spcPts val="0"/>
              </a:spcAft>
              <a:buClr>
                <a:schemeClr val="dk1"/>
              </a:buClr>
              <a:buSzPts val="2200"/>
              <a:buChar char="●"/>
            </a:pPr>
            <a:r>
              <a:rPr lang="en-US" sz="2200"/>
              <a:t>NPC</a:t>
            </a:r>
            <a:endParaRPr sz="2200"/>
          </a:p>
          <a:p>
            <a:pPr indent="-368300" lvl="1" marL="914400" rtl="0" algn="l">
              <a:lnSpc>
                <a:spcPct val="115000"/>
              </a:lnSpc>
              <a:spcBef>
                <a:spcPts val="0"/>
              </a:spcBef>
              <a:spcAft>
                <a:spcPts val="0"/>
              </a:spcAft>
              <a:buClr>
                <a:schemeClr val="dk1"/>
              </a:buClr>
              <a:buSzPts val="2200"/>
              <a:buChar char="○"/>
            </a:pPr>
            <a:r>
              <a:rPr lang="en-US" sz="2200"/>
              <a:t>human figure but use different colors to highlight the difference with the player</a:t>
            </a:r>
            <a:endParaRPr sz="2200"/>
          </a:p>
          <a:p>
            <a:pPr indent="-368300" lvl="1" marL="914400" rtl="0" algn="l">
              <a:lnSpc>
                <a:spcPct val="115000"/>
              </a:lnSpc>
              <a:spcBef>
                <a:spcPts val="0"/>
              </a:spcBef>
              <a:spcAft>
                <a:spcPts val="0"/>
              </a:spcAft>
              <a:buClr>
                <a:schemeClr val="dk1"/>
              </a:buClr>
              <a:buSzPts val="2200"/>
              <a:buChar char="○"/>
            </a:pPr>
            <a:r>
              <a:rPr lang="en-US" sz="2200"/>
              <a:t>selected color is referred to Squid Game</a:t>
            </a:r>
            <a:endParaRPr sz="2200"/>
          </a:p>
        </p:txBody>
      </p:sp>
      <p:pic>
        <p:nvPicPr>
          <p:cNvPr id="171" name="Google Shape;171;g10ccb44985d_1_112"/>
          <p:cNvPicPr preferRelativeResize="0"/>
          <p:nvPr/>
        </p:nvPicPr>
        <p:blipFill>
          <a:blip r:embed="rId3">
            <a:alphaModFix/>
          </a:blip>
          <a:stretch>
            <a:fillRect/>
          </a:stretch>
        </p:blipFill>
        <p:spPr>
          <a:xfrm>
            <a:off x="6655442" y="3761623"/>
            <a:ext cx="4439845" cy="2819825"/>
          </a:xfrm>
          <a:prstGeom prst="rect">
            <a:avLst/>
          </a:prstGeom>
          <a:noFill/>
          <a:ln>
            <a:noFill/>
          </a:ln>
        </p:spPr>
      </p:pic>
      <p:pic>
        <p:nvPicPr>
          <p:cNvPr id="172" name="Google Shape;172;g10ccb44985d_1_112"/>
          <p:cNvPicPr preferRelativeResize="0"/>
          <p:nvPr/>
        </p:nvPicPr>
        <p:blipFill>
          <a:blip r:embed="rId4">
            <a:alphaModFix/>
          </a:blip>
          <a:stretch>
            <a:fillRect/>
          </a:stretch>
        </p:blipFill>
        <p:spPr>
          <a:xfrm>
            <a:off x="1252671" y="3761621"/>
            <a:ext cx="3999574" cy="2819826"/>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g10ccb44985d_1_125"/>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Game Design – Characters &amp; Props</a:t>
            </a:r>
            <a:endParaRPr/>
          </a:p>
        </p:txBody>
      </p:sp>
      <p:sp>
        <p:nvSpPr>
          <p:cNvPr id="178" name="Google Shape;178;g10ccb44985d_1_125"/>
          <p:cNvSpPr txBox="1"/>
          <p:nvPr>
            <p:ph idx="1" type="body"/>
          </p:nvPr>
        </p:nvSpPr>
        <p:spPr>
          <a:xfrm>
            <a:off x="838200" y="1825625"/>
            <a:ext cx="10515600" cy="2504100"/>
          </a:xfrm>
          <a:prstGeom prst="rect">
            <a:avLst/>
          </a:prstGeom>
          <a:noFill/>
          <a:ln>
            <a:noFill/>
          </a:ln>
        </p:spPr>
        <p:txBody>
          <a:bodyPr anchorCtr="0" anchor="t" bIns="45700" lIns="91425" spcFirstLastPara="1" rIns="91425" wrap="square" tIns="45700">
            <a:normAutofit/>
          </a:bodyPr>
          <a:lstStyle/>
          <a:p>
            <a:pPr indent="-190500" lvl="0" marL="228600" rtl="0" algn="l">
              <a:lnSpc>
                <a:spcPct val="90000"/>
              </a:lnSpc>
              <a:spcBef>
                <a:spcPts val="0"/>
              </a:spcBef>
              <a:spcAft>
                <a:spcPts val="0"/>
              </a:spcAft>
              <a:buClr>
                <a:schemeClr val="dk1"/>
              </a:buClr>
              <a:buSzPts val="2200"/>
              <a:buChar char="●"/>
            </a:pPr>
            <a:r>
              <a:rPr lang="en-US" sz="2200"/>
              <a:t>Props</a:t>
            </a:r>
            <a:endParaRPr sz="2200"/>
          </a:p>
          <a:p>
            <a:pPr indent="-368300" lvl="1" marL="914400" rtl="0" algn="l">
              <a:lnSpc>
                <a:spcPct val="115000"/>
              </a:lnSpc>
              <a:spcBef>
                <a:spcPts val="0"/>
              </a:spcBef>
              <a:spcAft>
                <a:spcPts val="0"/>
              </a:spcAft>
              <a:buClr>
                <a:schemeClr val="accent3"/>
              </a:buClr>
              <a:buSzPts val="2200"/>
              <a:buChar char="○"/>
            </a:pPr>
            <a:r>
              <a:rPr lang="en-US" sz="2200"/>
              <a:t>needle</a:t>
            </a:r>
            <a:endParaRPr sz="2200"/>
          </a:p>
          <a:p>
            <a:pPr indent="-368300" lvl="1" marL="914400" rtl="0" algn="l">
              <a:lnSpc>
                <a:spcPct val="115000"/>
              </a:lnSpc>
              <a:spcBef>
                <a:spcPts val="0"/>
              </a:spcBef>
              <a:spcAft>
                <a:spcPts val="0"/>
              </a:spcAft>
              <a:buClr>
                <a:schemeClr val="accent3"/>
              </a:buClr>
              <a:buSzPts val="2200"/>
              <a:buChar char="○"/>
            </a:pPr>
            <a:r>
              <a:rPr lang="en-US" sz="2200"/>
              <a:t>facemask</a:t>
            </a:r>
            <a:endParaRPr sz="2200"/>
          </a:p>
          <a:p>
            <a:pPr indent="-368300" lvl="1" marL="914400" rtl="0" algn="l">
              <a:lnSpc>
                <a:spcPct val="115000"/>
              </a:lnSpc>
              <a:spcBef>
                <a:spcPts val="0"/>
              </a:spcBef>
              <a:spcAft>
                <a:spcPts val="0"/>
              </a:spcAft>
              <a:buClr>
                <a:schemeClr val="accent3"/>
              </a:buClr>
              <a:buSzPts val="2200"/>
              <a:buChar char="○"/>
            </a:pPr>
            <a:r>
              <a:rPr lang="en-US" sz="2200"/>
              <a:t>vaccine</a:t>
            </a:r>
            <a:endParaRPr sz="2200"/>
          </a:p>
        </p:txBody>
      </p:sp>
      <p:pic>
        <p:nvPicPr>
          <p:cNvPr id="179" name="Google Shape;179;g10ccb44985d_1_125"/>
          <p:cNvPicPr preferRelativeResize="0"/>
          <p:nvPr/>
        </p:nvPicPr>
        <p:blipFill rotWithShape="1">
          <a:blip r:embed="rId3">
            <a:alphaModFix/>
          </a:blip>
          <a:srcRect b="27027" l="34823" r="25716" t="27540"/>
          <a:stretch/>
        </p:blipFill>
        <p:spPr>
          <a:xfrm>
            <a:off x="8721900" y="1690820"/>
            <a:ext cx="3106875" cy="1902505"/>
          </a:xfrm>
          <a:prstGeom prst="rect">
            <a:avLst/>
          </a:prstGeom>
          <a:noFill/>
          <a:ln>
            <a:noFill/>
          </a:ln>
        </p:spPr>
      </p:pic>
      <p:pic>
        <p:nvPicPr>
          <p:cNvPr id="180" name="Google Shape;180;g10ccb44985d_1_125"/>
          <p:cNvPicPr preferRelativeResize="0"/>
          <p:nvPr/>
        </p:nvPicPr>
        <p:blipFill rotWithShape="1">
          <a:blip r:embed="rId4">
            <a:alphaModFix/>
          </a:blip>
          <a:srcRect b="18857" l="35095" r="28934" t="54657"/>
          <a:stretch/>
        </p:blipFill>
        <p:spPr>
          <a:xfrm rot="-5400000">
            <a:off x="5205713" y="3172562"/>
            <a:ext cx="4848525" cy="1885050"/>
          </a:xfrm>
          <a:prstGeom prst="rect">
            <a:avLst/>
          </a:prstGeom>
          <a:noFill/>
          <a:ln>
            <a:noFill/>
          </a:ln>
        </p:spPr>
      </p:pic>
      <p:pic>
        <p:nvPicPr>
          <p:cNvPr id="181" name="Google Shape;181;g10ccb44985d_1_125"/>
          <p:cNvPicPr preferRelativeResize="0"/>
          <p:nvPr/>
        </p:nvPicPr>
        <p:blipFill rotWithShape="1">
          <a:blip r:embed="rId5">
            <a:alphaModFix/>
          </a:blip>
          <a:srcRect b="16683" l="24504" r="49053" t="38563"/>
          <a:stretch/>
        </p:blipFill>
        <p:spPr>
          <a:xfrm>
            <a:off x="8721902" y="3714375"/>
            <a:ext cx="3106874" cy="27703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1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Game Design – Particle systems</a:t>
            </a:r>
            <a:endParaRPr/>
          </a:p>
        </p:txBody>
      </p:sp>
      <p:sp>
        <p:nvSpPr>
          <p:cNvPr id="187" name="Google Shape;187;p1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15900" lvl="0" marL="228600" rtl="0" algn="l">
              <a:lnSpc>
                <a:spcPct val="115000"/>
              </a:lnSpc>
              <a:spcBef>
                <a:spcPts val="0"/>
              </a:spcBef>
              <a:spcAft>
                <a:spcPts val="0"/>
              </a:spcAft>
              <a:buClr>
                <a:schemeClr val="dk1"/>
              </a:buClr>
              <a:buSzPts val="2600"/>
              <a:buChar char="●"/>
            </a:pPr>
            <a:r>
              <a:rPr lang="en-US" sz="2200"/>
              <a:t>Picking Props</a:t>
            </a:r>
            <a:endParaRPr sz="2200"/>
          </a:p>
          <a:p>
            <a:pPr indent="-215900" lvl="0" marL="228600" rtl="0" algn="l">
              <a:lnSpc>
                <a:spcPct val="115000"/>
              </a:lnSpc>
              <a:spcBef>
                <a:spcPts val="0"/>
              </a:spcBef>
              <a:spcAft>
                <a:spcPts val="0"/>
              </a:spcAft>
              <a:buSzPts val="2600"/>
              <a:buChar char="●"/>
            </a:pPr>
            <a:r>
              <a:rPr lang="en-US" sz="2200"/>
              <a:t>Collision with NPCs</a:t>
            </a:r>
            <a:endParaRPr sz="2200"/>
          </a:p>
          <a:p>
            <a:pPr indent="-215900" lvl="0" marL="228600" rtl="0" algn="l">
              <a:lnSpc>
                <a:spcPct val="115000"/>
              </a:lnSpc>
              <a:spcBef>
                <a:spcPts val="0"/>
              </a:spcBef>
              <a:spcAft>
                <a:spcPts val="0"/>
              </a:spcAft>
              <a:buSzPts val="2600"/>
              <a:buChar char="●"/>
            </a:pPr>
            <a:r>
              <a:rPr lang="en-US" sz="2200"/>
              <a:t>Terrain decoration </a:t>
            </a:r>
            <a:endParaRPr sz="2200"/>
          </a:p>
          <a:p>
            <a:pPr indent="-215900" lvl="0" marL="228600" rtl="0" algn="l">
              <a:lnSpc>
                <a:spcPct val="115000"/>
              </a:lnSpc>
              <a:spcBef>
                <a:spcPts val="0"/>
              </a:spcBef>
              <a:spcAft>
                <a:spcPts val="0"/>
              </a:spcAft>
              <a:buSzPts val="2600"/>
              <a:buChar char="●"/>
            </a:pPr>
            <a:r>
              <a:rPr lang="en-US" sz="2200"/>
              <a:t>Complete levels</a:t>
            </a:r>
            <a:endParaRPr sz="2200"/>
          </a:p>
          <a:p>
            <a:pPr indent="-50800" lvl="0" marL="228600" rtl="0" algn="l">
              <a:lnSpc>
                <a:spcPct val="115000"/>
              </a:lnSpc>
              <a:spcBef>
                <a:spcPts val="1000"/>
              </a:spcBef>
              <a:spcAft>
                <a:spcPts val="1600"/>
              </a:spcAft>
              <a:buClr>
                <a:schemeClr val="dk1"/>
              </a:buClr>
              <a:buSzPts val="2800"/>
              <a:buNone/>
            </a:pPr>
            <a:r>
              <a:t/>
            </a:r>
            <a:endParaRPr sz="22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pic>
        <p:nvPicPr>
          <p:cNvPr id="192" name="Google Shape;192;g10ccb44985d_1_36"/>
          <p:cNvPicPr preferRelativeResize="0"/>
          <p:nvPr/>
        </p:nvPicPr>
        <p:blipFill rotWithShape="1">
          <a:blip r:embed="rId3">
            <a:alphaModFix/>
          </a:blip>
          <a:srcRect b="34395" l="18222" r="32608" t="11233"/>
          <a:stretch/>
        </p:blipFill>
        <p:spPr>
          <a:xfrm>
            <a:off x="2732375" y="2604613"/>
            <a:ext cx="6727226" cy="3756675"/>
          </a:xfrm>
          <a:prstGeom prst="rect">
            <a:avLst/>
          </a:prstGeom>
          <a:noFill/>
          <a:ln>
            <a:noFill/>
          </a:ln>
        </p:spPr>
      </p:pic>
      <p:sp>
        <p:nvSpPr>
          <p:cNvPr id="193" name="Google Shape;193;g10ccb44985d_1_36"/>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Game Design – Particle systems</a:t>
            </a:r>
            <a:endParaRPr/>
          </a:p>
        </p:txBody>
      </p:sp>
      <p:sp>
        <p:nvSpPr>
          <p:cNvPr id="194" name="Google Shape;194;g10ccb44985d_1_36"/>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rmAutofit/>
          </a:bodyPr>
          <a:lstStyle/>
          <a:p>
            <a:pPr indent="-215900" lvl="0" marL="228600" rtl="0" algn="l">
              <a:lnSpc>
                <a:spcPct val="115000"/>
              </a:lnSpc>
              <a:spcBef>
                <a:spcPts val="0"/>
              </a:spcBef>
              <a:spcAft>
                <a:spcPts val="0"/>
              </a:spcAft>
              <a:buClr>
                <a:schemeClr val="dk1"/>
              </a:buClr>
              <a:buSzPts val="2600"/>
              <a:buChar char="●"/>
            </a:pPr>
            <a:r>
              <a:rPr lang="en-US" sz="2200"/>
              <a:t>Picking Props</a:t>
            </a:r>
            <a:endParaRPr sz="2200"/>
          </a:p>
          <a:p>
            <a:pPr indent="-50800" lvl="0" marL="228600" rtl="0" algn="l">
              <a:lnSpc>
                <a:spcPct val="115000"/>
              </a:lnSpc>
              <a:spcBef>
                <a:spcPts val="1000"/>
              </a:spcBef>
              <a:spcAft>
                <a:spcPts val="1600"/>
              </a:spcAft>
              <a:buClr>
                <a:schemeClr val="dk1"/>
              </a:buClr>
              <a:buSzPts val="2800"/>
              <a:buNone/>
            </a:pPr>
            <a:r>
              <a:t/>
            </a:r>
            <a:endParaRPr sz="22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Representative images</a:t>
            </a:r>
            <a:endParaRPr/>
          </a:p>
        </p:txBody>
      </p:sp>
      <p:pic>
        <p:nvPicPr>
          <p:cNvPr id="76" name="Google Shape;76;p2"/>
          <p:cNvPicPr preferRelativeResize="0"/>
          <p:nvPr/>
        </p:nvPicPr>
        <p:blipFill>
          <a:blip r:embed="rId3">
            <a:alphaModFix/>
          </a:blip>
          <a:stretch>
            <a:fillRect/>
          </a:stretch>
        </p:blipFill>
        <p:spPr>
          <a:xfrm>
            <a:off x="1335750" y="1690688"/>
            <a:ext cx="9520481" cy="4862511"/>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g10ccb44985d_1_54"/>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Game Design – Particle systems</a:t>
            </a:r>
            <a:endParaRPr/>
          </a:p>
        </p:txBody>
      </p:sp>
      <p:sp>
        <p:nvSpPr>
          <p:cNvPr id="200" name="Google Shape;200;g10ccb44985d_1_54"/>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rmAutofit/>
          </a:bodyPr>
          <a:lstStyle/>
          <a:p>
            <a:pPr indent="-215900" lvl="0" marL="228600" rtl="0" algn="l">
              <a:lnSpc>
                <a:spcPct val="115000"/>
              </a:lnSpc>
              <a:spcBef>
                <a:spcPts val="0"/>
              </a:spcBef>
              <a:spcAft>
                <a:spcPts val="0"/>
              </a:spcAft>
              <a:buClr>
                <a:schemeClr val="dk1"/>
              </a:buClr>
              <a:buSzPts val="2600"/>
              <a:buChar char="●"/>
            </a:pPr>
            <a:r>
              <a:rPr lang="en-US" sz="2200"/>
              <a:t>Collision with NPCs</a:t>
            </a:r>
            <a:endParaRPr sz="2200"/>
          </a:p>
          <a:p>
            <a:pPr indent="-50800" lvl="0" marL="228600" rtl="0" algn="l">
              <a:lnSpc>
                <a:spcPct val="115000"/>
              </a:lnSpc>
              <a:spcBef>
                <a:spcPts val="1000"/>
              </a:spcBef>
              <a:spcAft>
                <a:spcPts val="1600"/>
              </a:spcAft>
              <a:buClr>
                <a:schemeClr val="dk1"/>
              </a:buClr>
              <a:buSzPts val="2800"/>
              <a:buNone/>
            </a:pPr>
            <a:r>
              <a:t/>
            </a:r>
            <a:endParaRPr sz="2200"/>
          </a:p>
        </p:txBody>
      </p:sp>
      <p:pic>
        <p:nvPicPr>
          <p:cNvPr id="201" name="Google Shape;201;g10ccb44985d_1_54"/>
          <p:cNvPicPr preferRelativeResize="0"/>
          <p:nvPr/>
        </p:nvPicPr>
        <p:blipFill rotWithShape="1">
          <a:blip r:embed="rId3">
            <a:alphaModFix/>
          </a:blip>
          <a:srcRect b="33887" l="18219" r="32204" t="10732"/>
          <a:stretch/>
        </p:blipFill>
        <p:spPr>
          <a:xfrm>
            <a:off x="2914000" y="2687975"/>
            <a:ext cx="6364001" cy="35899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g10ccb44985d_1_46"/>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Game Design – Particle systems</a:t>
            </a:r>
            <a:endParaRPr/>
          </a:p>
        </p:txBody>
      </p:sp>
      <p:sp>
        <p:nvSpPr>
          <p:cNvPr id="207" name="Google Shape;207;g10ccb44985d_1_46"/>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rmAutofit/>
          </a:bodyPr>
          <a:lstStyle/>
          <a:p>
            <a:pPr indent="-215900" lvl="0" marL="228600" rtl="0" algn="l">
              <a:lnSpc>
                <a:spcPct val="115000"/>
              </a:lnSpc>
              <a:spcBef>
                <a:spcPts val="0"/>
              </a:spcBef>
              <a:spcAft>
                <a:spcPts val="0"/>
              </a:spcAft>
              <a:buClr>
                <a:schemeClr val="dk1"/>
              </a:buClr>
              <a:buSzPts val="2600"/>
              <a:buChar char="●"/>
            </a:pPr>
            <a:r>
              <a:rPr lang="en-US" sz="2200"/>
              <a:t>Terrain decoration</a:t>
            </a:r>
            <a:endParaRPr sz="2200"/>
          </a:p>
          <a:p>
            <a:pPr indent="-50800" lvl="0" marL="228600" rtl="0" algn="l">
              <a:lnSpc>
                <a:spcPct val="115000"/>
              </a:lnSpc>
              <a:spcBef>
                <a:spcPts val="1000"/>
              </a:spcBef>
              <a:spcAft>
                <a:spcPts val="1600"/>
              </a:spcAft>
              <a:buClr>
                <a:schemeClr val="dk1"/>
              </a:buClr>
              <a:buSzPts val="2800"/>
              <a:buNone/>
            </a:pPr>
            <a:r>
              <a:t/>
            </a:r>
            <a:endParaRPr sz="2200"/>
          </a:p>
        </p:txBody>
      </p:sp>
      <p:pic>
        <p:nvPicPr>
          <p:cNvPr id="208" name="Google Shape;208;g10ccb44985d_1_46"/>
          <p:cNvPicPr preferRelativeResize="0"/>
          <p:nvPr/>
        </p:nvPicPr>
        <p:blipFill rotWithShape="1">
          <a:blip r:embed="rId3">
            <a:alphaModFix/>
          </a:blip>
          <a:srcRect b="34891" l="12626" r="26608" t="11237"/>
          <a:stretch/>
        </p:blipFill>
        <p:spPr>
          <a:xfrm>
            <a:off x="2247700" y="2760063"/>
            <a:ext cx="7696601" cy="34457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g10ccb44985d_1_67"/>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Game Design – Particle systems</a:t>
            </a:r>
            <a:endParaRPr/>
          </a:p>
        </p:txBody>
      </p:sp>
      <p:sp>
        <p:nvSpPr>
          <p:cNvPr id="214" name="Google Shape;214;g10ccb44985d_1_67"/>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rmAutofit/>
          </a:bodyPr>
          <a:lstStyle/>
          <a:p>
            <a:pPr indent="-215900" lvl="0" marL="228600" rtl="0" algn="l">
              <a:lnSpc>
                <a:spcPct val="115000"/>
              </a:lnSpc>
              <a:spcBef>
                <a:spcPts val="0"/>
              </a:spcBef>
              <a:spcAft>
                <a:spcPts val="0"/>
              </a:spcAft>
              <a:buClr>
                <a:schemeClr val="dk1"/>
              </a:buClr>
              <a:buSzPts val="2600"/>
              <a:buChar char="●"/>
            </a:pPr>
            <a:r>
              <a:rPr lang="en-US" sz="2200"/>
              <a:t>Complete Levels</a:t>
            </a:r>
            <a:endParaRPr sz="2200"/>
          </a:p>
          <a:p>
            <a:pPr indent="-50800" lvl="0" marL="228600" rtl="0" algn="l">
              <a:lnSpc>
                <a:spcPct val="115000"/>
              </a:lnSpc>
              <a:spcBef>
                <a:spcPts val="1000"/>
              </a:spcBef>
              <a:spcAft>
                <a:spcPts val="1600"/>
              </a:spcAft>
              <a:buClr>
                <a:schemeClr val="dk1"/>
              </a:buClr>
              <a:buSzPts val="2800"/>
              <a:buNone/>
            </a:pPr>
            <a:r>
              <a:t/>
            </a:r>
            <a:endParaRPr sz="22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1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Game Design – Sound effects</a:t>
            </a:r>
            <a:endParaRPr/>
          </a:p>
        </p:txBody>
      </p:sp>
      <p:sp>
        <p:nvSpPr>
          <p:cNvPr id="220" name="Google Shape;220;p12"/>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15900" lvl="0" marL="228600" rtl="0" algn="l">
              <a:lnSpc>
                <a:spcPct val="115000"/>
              </a:lnSpc>
              <a:spcBef>
                <a:spcPts val="0"/>
              </a:spcBef>
              <a:spcAft>
                <a:spcPts val="0"/>
              </a:spcAft>
              <a:buClr>
                <a:schemeClr val="dk1"/>
              </a:buClr>
              <a:buSzPts val="2600"/>
              <a:buChar char="●"/>
            </a:pPr>
            <a:r>
              <a:rPr lang="en-US" sz="2200"/>
              <a:t>pick props </a:t>
            </a:r>
            <a:endParaRPr sz="2200"/>
          </a:p>
          <a:p>
            <a:pPr indent="-215900" lvl="0" marL="228600" rtl="0" algn="l">
              <a:lnSpc>
                <a:spcPct val="115000"/>
              </a:lnSpc>
              <a:spcBef>
                <a:spcPts val="0"/>
              </a:spcBef>
              <a:spcAft>
                <a:spcPts val="0"/>
              </a:spcAft>
              <a:buClr>
                <a:schemeClr val="dk1"/>
              </a:buClr>
              <a:buSzPts val="2600"/>
              <a:buChar char="●"/>
            </a:pPr>
            <a:r>
              <a:rPr lang="en-US" sz="2200"/>
              <a:t>opening music </a:t>
            </a:r>
            <a:endParaRPr sz="2200"/>
          </a:p>
          <a:p>
            <a:pPr indent="-215900" lvl="0" marL="228600" rtl="0" algn="l">
              <a:lnSpc>
                <a:spcPct val="115000"/>
              </a:lnSpc>
              <a:spcBef>
                <a:spcPts val="0"/>
              </a:spcBef>
              <a:spcAft>
                <a:spcPts val="0"/>
              </a:spcAft>
              <a:buClr>
                <a:schemeClr val="dk1"/>
              </a:buClr>
              <a:buSzPts val="2600"/>
              <a:buChar char="●"/>
            </a:pPr>
            <a:r>
              <a:rPr lang="en-US" sz="2200"/>
              <a:t>background music in three levels</a:t>
            </a:r>
            <a:endParaRPr sz="2200"/>
          </a:p>
          <a:p>
            <a:pPr indent="0" lvl="0" marL="457200" rtl="0" algn="l">
              <a:lnSpc>
                <a:spcPct val="115000"/>
              </a:lnSpc>
              <a:spcBef>
                <a:spcPts val="0"/>
              </a:spcBef>
              <a:spcAft>
                <a:spcPts val="0"/>
              </a:spcAft>
              <a:buNone/>
            </a:pPr>
            <a:r>
              <a:t/>
            </a:r>
            <a:endParaRPr sz="2200"/>
          </a:p>
          <a:p>
            <a:pPr indent="-215900" lvl="0" marL="228600" rtl="0" algn="l">
              <a:lnSpc>
                <a:spcPct val="115000"/>
              </a:lnSpc>
              <a:spcBef>
                <a:spcPts val="0"/>
              </a:spcBef>
              <a:spcAft>
                <a:spcPts val="0"/>
              </a:spcAft>
              <a:buClr>
                <a:schemeClr val="dk1"/>
              </a:buClr>
              <a:buSzPts val="2600"/>
              <a:buChar char="●"/>
            </a:pPr>
            <a:r>
              <a:rPr lang="en-US" sz="2200"/>
              <a:t>we get spectrum data to switch the safe and dangerous zone</a:t>
            </a:r>
            <a:r>
              <a:rPr lang="en-US" sz="2200"/>
              <a:t> </a:t>
            </a:r>
            <a:endParaRPr sz="2200"/>
          </a:p>
          <a:p>
            <a:pPr indent="-215900" lvl="0" marL="228600" rtl="0" algn="l">
              <a:lnSpc>
                <a:spcPct val="115000"/>
              </a:lnSpc>
              <a:spcBef>
                <a:spcPts val="0"/>
              </a:spcBef>
              <a:spcAft>
                <a:spcPts val="0"/>
              </a:spcAft>
              <a:buClr>
                <a:schemeClr val="dk1"/>
              </a:buClr>
              <a:buSzPts val="2600"/>
              <a:buChar char="●"/>
            </a:pPr>
            <a:r>
              <a:rPr lang="en-US" sz="2200"/>
              <a:t>In order to avoid interference, </a:t>
            </a:r>
            <a:r>
              <a:rPr lang="en-US" sz="2200"/>
              <a:t>we don’t use many sound effects because of our game mode</a:t>
            </a:r>
            <a:endParaRPr sz="22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g10ccb44985d_1_1"/>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Game Design – Game Intro</a:t>
            </a:r>
            <a:endParaRPr/>
          </a:p>
        </p:txBody>
      </p:sp>
      <p:pic>
        <p:nvPicPr>
          <p:cNvPr id="226" name="Google Shape;226;g10ccb44985d_1_1"/>
          <p:cNvPicPr preferRelativeResize="0"/>
          <p:nvPr/>
        </p:nvPicPr>
        <p:blipFill>
          <a:blip r:embed="rId3">
            <a:alphaModFix/>
          </a:blip>
          <a:stretch>
            <a:fillRect/>
          </a:stretch>
        </p:blipFill>
        <p:spPr>
          <a:xfrm>
            <a:off x="1946496" y="1690825"/>
            <a:ext cx="8299001" cy="4675050"/>
          </a:xfrm>
          <a:prstGeom prst="rect">
            <a:avLst/>
          </a:prstGeom>
          <a:noFill/>
          <a:ln>
            <a:noFill/>
          </a:ln>
        </p:spPr>
      </p:pic>
      <p:pic>
        <p:nvPicPr>
          <p:cNvPr id="227" name="Google Shape;227;g10ccb44985d_1_1"/>
          <p:cNvPicPr preferRelativeResize="0"/>
          <p:nvPr/>
        </p:nvPicPr>
        <p:blipFill>
          <a:blip r:embed="rId4">
            <a:alphaModFix/>
          </a:blip>
          <a:stretch>
            <a:fillRect/>
          </a:stretch>
        </p:blipFill>
        <p:spPr>
          <a:xfrm>
            <a:off x="10437900" y="0"/>
            <a:ext cx="1754101" cy="79022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13"/>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System architecture</a:t>
            </a:r>
            <a:endParaRPr/>
          </a:p>
        </p:txBody>
      </p:sp>
      <p:pic>
        <p:nvPicPr>
          <p:cNvPr id="233" name="Google Shape;233;p13"/>
          <p:cNvPicPr preferRelativeResize="0"/>
          <p:nvPr/>
        </p:nvPicPr>
        <p:blipFill>
          <a:blip r:embed="rId3">
            <a:alphaModFix/>
          </a:blip>
          <a:stretch>
            <a:fillRect/>
          </a:stretch>
        </p:blipFill>
        <p:spPr>
          <a:xfrm>
            <a:off x="3005138" y="1591475"/>
            <a:ext cx="6181725" cy="481965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1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Techniques</a:t>
            </a:r>
            <a:endParaRPr/>
          </a:p>
        </p:txBody>
      </p:sp>
      <p:sp>
        <p:nvSpPr>
          <p:cNvPr id="239" name="Google Shape;239;p1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330200" lvl="0" marL="457200" rtl="0" algn="l">
              <a:lnSpc>
                <a:spcPct val="115000"/>
              </a:lnSpc>
              <a:spcBef>
                <a:spcPts val="1000"/>
              </a:spcBef>
              <a:spcAft>
                <a:spcPts val="0"/>
              </a:spcAft>
              <a:buSzPts val="1600"/>
              <a:buChar char="●"/>
            </a:pPr>
            <a:r>
              <a:rPr lang="en-US" sz="2200"/>
              <a:t>Finite </a:t>
            </a:r>
            <a:r>
              <a:rPr lang="en-US" sz="2200"/>
              <a:t>State Machines</a:t>
            </a:r>
            <a:endParaRPr sz="2200"/>
          </a:p>
          <a:p>
            <a:pPr indent="-330200" lvl="0" marL="457200" rtl="0" algn="l">
              <a:lnSpc>
                <a:spcPct val="115000"/>
              </a:lnSpc>
              <a:spcBef>
                <a:spcPts val="0"/>
              </a:spcBef>
              <a:spcAft>
                <a:spcPts val="0"/>
              </a:spcAft>
              <a:buSzPts val="1600"/>
              <a:buChar char="●"/>
            </a:pPr>
            <a:r>
              <a:rPr lang="en-US" sz="2200"/>
              <a:t>Spectrum Data</a:t>
            </a:r>
            <a:endParaRPr sz="2200"/>
          </a:p>
          <a:p>
            <a:pPr indent="-330200" lvl="0" marL="457200" rtl="0" algn="l">
              <a:lnSpc>
                <a:spcPct val="115000"/>
              </a:lnSpc>
              <a:spcBef>
                <a:spcPts val="0"/>
              </a:spcBef>
              <a:spcAft>
                <a:spcPts val="0"/>
              </a:spcAft>
              <a:buSzPts val="1600"/>
              <a:buChar char="●"/>
            </a:pPr>
            <a:r>
              <a:rPr lang="en-US" sz="2200"/>
              <a:t>Enemy Chasing</a:t>
            </a:r>
            <a:endParaRPr sz="2200"/>
          </a:p>
          <a:p>
            <a:pPr indent="-330200" lvl="0" marL="457200" rtl="0" algn="l">
              <a:lnSpc>
                <a:spcPct val="115000"/>
              </a:lnSpc>
              <a:spcBef>
                <a:spcPts val="0"/>
              </a:spcBef>
              <a:spcAft>
                <a:spcPts val="0"/>
              </a:spcAft>
              <a:buSzPts val="1600"/>
              <a:buChar char="●"/>
            </a:pPr>
            <a:r>
              <a:rPr lang="en-US" sz="2200"/>
              <a:t>Event Driven Development</a:t>
            </a:r>
            <a:endParaRPr sz="22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1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Techniques - </a:t>
            </a:r>
            <a:r>
              <a:rPr lang="en-US"/>
              <a:t>Player Finite State Machine</a:t>
            </a:r>
            <a:endParaRPr/>
          </a:p>
        </p:txBody>
      </p:sp>
      <p:sp>
        <p:nvSpPr>
          <p:cNvPr id="245" name="Google Shape;245;p15"/>
          <p:cNvSpPr/>
          <p:nvPr/>
        </p:nvSpPr>
        <p:spPr>
          <a:xfrm>
            <a:off x="3583788" y="2236325"/>
            <a:ext cx="1733100" cy="1136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2000"/>
              <a:t>Idle</a:t>
            </a:r>
            <a:endParaRPr sz="2000"/>
          </a:p>
        </p:txBody>
      </p:sp>
      <p:sp>
        <p:nvSpPr>
          <p:cNvPr id="246" name="Google Shape;246;p15"/>
          <p:cNvSpPr/>
          <p:nvPr/>
        </p:nvSpPr>
        <p:spPr>
          <a:xfrm>
            <a:off x="6875113" y="2236325"/>
            <a:ext cx="1733100" cy="1136700"/>
          </a:xfrm>
          <a:prstGeom prst="roundRect">
            <a:avLst>
              <a:gd fmla="val 16667" name="adj"/>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2000"/>
              <a:t>Walk</a:t>
            </a:r>
            <a:endParaRPr sz="2000"/>
          </a:p>
        </p:txBody>
      </p:sp>
      <p:sp>
        <p:nvSpPr>
          <p:cNvPr id="247" name="Google Shape;247;p15"/>
          <p:cNvSpPr/>
          <p:nvPr/>
        </p:nvSpPr>
        <p:spPr>
          <a:xfrm>
            <a:off x="6875113" y="4342175"/>
            <a:ext cx="1733100" cy="1136700"/>
          </a:xfrm>
          <a:prstGeom prst="roundRect">
            <a:avLst>
              <a:gd fmla="val 16667" name="adj"/>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2000"/>
              <a:t>Jump</a:t>
            </a:r>
            <a:endParaRPr sz="2000"/>
          </a:p>
        </p:txBody>
      </p:sp>
      <p:cxnSp>
        <p:nvCxnSpPr>
          <p:cNvPr id="248" name="Google Shape;248;p15"/>
          <p:cNvCxnSpPr>
            <a:stCxn id="245" idx="3"/>
            <a:endCxn id="246" idx="1"/>
          </p:cNvCxnSpPr>
          <p:nvPr/>
        </p:nvCxnSpPr>
        <p:spPr>
          <a:xfrm>
            <a:off x="5316888" y="2804675"/>
            <a:ext cx="1558200" cy="0"/>
          </a:xfrm>
          <a:prstGeom prst="straightConnector1">
            <a:avLst/>
          </a:prstGeom>
          <a:noFill/>
          <a:ln cap="flat" cmpd="sng" w="38100">
            <a:solidFill>
              <a:schemeClr val="dk1"/>
            </a:solidFill>
            <a:prstDash val="solid"/>
            <a:round/>
            <a:headEnd len="med" w="med" type="none"/>
            <a:tailEnd len="med" w="med" type="triangle"/>
          </a:ln>
        </p:spPr>
      </p:cxnSp>
      <p:sp>
        <p:nvSpPr>
          <p:cNvPr id="249" name="Google Shape;249;p15"/>
          <p:cNvSpPr txBox="1"/>
          <p:nvPr/>
        </p:nvSpPr>
        <p:spPr>
          <a:xfrm>
            <a:off x="5885363" y="2189063"/>
            <a:ext cx="20499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solidFill>
                  <a:schemeClr val="dk1"/>
                </a:solidFill>
                <a:latin typeface="Average"/>
                <a:ea typeface="Average"/>
                <a:cs typeface="Average"/>
                <a:sym typeface="Average"/>
              </a:rPr>
              <a:t>WASD </a:t>
            </a:r>
            <a:br>
              <a:rPr lang="en-US">
                <a:solidFill>
                  <a:schemeClr val="dk1"/>
                </a:solidFill>
                <a:latin typeface="Average"/>
                <a:ea typeface="Average"/>
                <a:cs typeface="Average"/>
                <a:sym typeface="Average"/>
              </a:rPr>
            </a:br>
            <a:r>
              <a:rPr lang="en-US">
                <a:solidFill>
                  <a:schemeClr val="dk1"/>
                </a:solidFill>
                <a:latin typeface="Average"/>
                <a:ea typeface="Average"/>
                <a:cs typeface="Average"/>
                <a:sym typeface="Average"/>
              </a:rPr>
              <a:t>p</a:t>
            </a:r>
            <a:r>
              <a:rPr lang="en-US">
                <a:solidFill>
                  <a:schemeClr val="dk1"/>
                </a:solidFill>
                <a:latin typeface="Average"/>
                <a:ea typeface="Average"/>
                <a:cs typeface="Average"/>
                <a:sym typeface="Average"/>
              </a:rPr>
              <a:t>re</a:t>
            </a:r>
            <a:r>
              <a:rPr lang="en-US">
                <a:solidFill>
                  <a:schemeClr val="dk1"/>
                </a:solidFill>
                <a:latin typeface="Average"/>
                <a:ea typeface="Average"/>
                <a:cs typeface="Average"/>
                <a:sym typeface="Average"/>
              </a:rPr>
              <a:t>ssed</a:t>
            </a:r>
            <a:endParaRPr>
              <a:solidFill>
                <a:schemeClr val="dk1"/>
              </a:solidFill>
              <a:latin typeface="Average"/>
              <a:ea typeface="Average"/>
              <a:cs typeface="Average"/>
              <a:sym typeface="Average"/>
            </a:endParaRPr>
          </a:p>
        </p:txBody>
      </p:sp>
      <p:sp>
        <p:nvSpPr>
          <p:cNvPr id="250" name="Google Shape;250;p15"/>
          <p:cNvSpPr txBox="1"/>
          <p:nvPr/>
        </p:nvSpPr>
        <p:spPr>
          <a:xfrm>
            <a:off x="5885363" y="2804675"/>
            <a:ext cx="20499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solidFill>
                  <a:schemeClr val="dk1"/>
                </a:solidFill>
                <a:latin typeface="Average"/>
                <a:ea typeface="Average"/>
                <a:cs typeface="Average"/>
                <a:sym typeface="Average"/>
              </a:rPr>
              <a:t>Keyboard</a:t>
            </a:r>
            <a:endParaRPr>
              <a:solidFill>
                <a:schemeClr val="dk1"/>
              </a:solidFill>
              <a:latin typeface="Average"/>
              <a:ea typeface="Average"/>
              <a:cs typeface="Average"/>
              <a:sym typeface="Average"/>
            </a:endParaRPr>
          </a:p>
          <a:p>
            <a:pPr indent="0" lvl="0" marL="0" rtl="0" algn="l">
              <a:spcBef>
                <a:spcPts val="0"/>
              </a:spcBef>
              <a:spcAft>
                <a:spcPts val="0"/>
              </a:spcAft>
              <a:buNone/>
            </a:pPr>
            <a:r>
              <a:rPr lang="en-US">
                <a:solidFill>
                  <a:schemeClr val="dk1"/>
                </a:solidFill>
                <a:latin typeface="Average"/>
                <a:ea typeface="Average"/>
                <a:cs typeface="Average"/>
                <a:sym typeface="Average"/>
              </a:rPr>
              <a:t>Released</a:t>
            </a:r>
            <a:endParaRPr>
              <a:solidFill>
                <a:schemeClr val="dk1"/>
              </a:solidFill>
              <a:latin typeface="Average"/>
              <a:ea typeface="Average"/>
              <a:cs typeface="Average"/>
              <a:sym typeface="Average"/>
            </a:endParaRPr>
          </a:p>
        </p:txBody>
      </p:sp>
      <p:cxnSp>
        <p:nvCxnSpPr>
          <p:cNvPr id="251" name="Google Shape;251;p15"/>
          <p:cNvCxnSpPr>
            <a:stCxn id="245" idx="2"/>
            <a:endCxn id="247" idx="1"/>
          </p:cNvCxnSpPr>
          <p:nvPr/>
        </p:nvCxnSpPr>
        <p:spPr>
          <a:xfrm>
            <a:off x="4450338" y="3373025"/>
            <a:ext cx="2424900" cy="1537500"/>
          </a:xfrm>
          <a:prstGeom prst="straightConnector1">
            <a:avLst/>
          </a:prstGeom>
          <a:noFill/>
          <a:ln cap="flat" cmpd="sng" w="38100">
            <a:solidFill>
              <a:schemeClr val="dk1"/>
            </a:solidFill>
            <a:prstDash val="solid"/>
            <a:round/>
            <a:headEnd len="med" w="med" type="none"/>
            <a:tailEnd len="med" w="med" type="triangle"/>
          </a:ln>
        </p:spPr>
      </p:cxnSp>
      <p:sp>
        <p:nvSpPr>
          <p:cNvPr id="252" name="Google Shape;252;p15"/>
          <p:cNvSpPr txBox="1"/>
          <p:nvPr/>
        </p:nvSpPr>
        <p:spPr>
          <a:xfrm>
            <a:off x="5521925" y="3708913"/>
            <a:ext cx="2776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solidFill>
                  <a:schemeClr val="dk1"/>
                </a:solidFill>
                <a:latin typeface="Average"/>
                <a:ea typeface="Average"/>
                <a:cs typeface="Average"/>
                <a:sym typeface="Average"/>
              </a:rPr>
              <a:t>Space pressed</a:t>
            </a:r>
            <a:endParaRPr>
              <a:solidFill>
                <a:schemeClr val="dk1"/>
              </a:solidFill>
              <a:latin typeface="Average"/>
              <a:ea typeface="Average"/>
              <a:cs typeface="Average"/>
              <a:sym typeface="Average"/>
            </a:endParaRPr>
          </a:p>
        </p:txBody>
      </p:sp>
      <p:cxnSp>
        <p:nvCxnSpPr>
          <p:cNvPr id="253" name="Google Shape;253;p15"/>
          <p:cNvCxnSpPr>
            <a:stCxn id="247" idx="1"/>
            <a:endCxn id="245" idx="2"/>
          </p:cNvCxnSpPr>
          <p:nvPr/>
        </p:nvCxnSpPr>
        <p:spPr>
          <a:xfrm rot="10800000">
            <a:off x="4450213" y="3373025"/>
            <a:ext cx="2424900" cy="1537500"/>
          </a:xfrm>
          <a:prstGeom prst="straightConnector1">
            <a:avLst/>
          </a:prstGeom>
          <a:noFill/>
          <a:ln cap="flat" cmpd="sng" w="38100">
            <a:solidFill>
              <a:schemeClr val="dk1"/>
            </a:solidFill>
            <a:prstDash val="solid"/>
            <a:round/>
            <a:headEnd len="med" w="med" type="none"/>
            <a:tailEnd len="med" w="med" type="triangle"/>
          </a:ln>
        </p:spPr>
      </p:cxnSp>
      <p:cxnSp>
        <p:nvCxnSpPr>
          <p:cNvPr id="254" name="Google Shape;254;p15"/>
          <p:cNvCxnSpPr>
            <a:stCxn id="246" idx="1"/>
            <a:endCxn id="245" idx="3"/>
          </p:cNvCxnSpPr>
          <p:nvPr/>
        </p:nvCxnSpPr>
        <p:spPr>
          <a:xfrm rot="10800000">
            <a:off x="5316913" y="2804675"/>
            <a:ext cx="1558200" cy="0"/>
          </a:xfrm>
          <a:prstGeom prst="straightConnector1">
            <a:avLst/>
          </a:prstGeom>
          <a:noFill/>
          <a:ln cap="flat" cmpd="sng" w="38100">
            <a:solidFill>
              <a:schemeClr val="dk1"/>
            </a:solidFill>
            <a:prstDash val="solid"/>
            <a:round/>
            <a:headEnd len="med" w="med" type="none"/>
            <a:tailEnd len="med" w="med" type="triangle"/>
          </a:ln>
        </p:spPr>
      </p:cxnSp>
      <p:sp>
        <p:nvSpPr>
          <p:cNvPr id="255" name="Google Shape;255;p15"/>
          <p:cNvSpPr txBox="1"/>
          <p:nvPr/>
        </p:nvSpPr>
        <p:spPr>
          <a:xfrm>
            <a:off x="4211700" y="4193075"/>
            <a:ext cx="155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solidFill>
                  <a:schemeClr val="dk1"/>
                </a:solidFill>
                <a:latin typeface="Average"/>
                <a:ea typeface="Average"/>
                <a:cs typeface="Average"/>
                <a:sym typeface="Average"/>
              </a:rPr>
              <a:t>Back to ground</a:t>
            </a:r>
            <a:endParaRPr>
              <a:solidFill>
                <a:schemeClr val="dk1"/>
              </a:solidFill>
              <a:latin typeface="Average"/>
              <a:ea typeface="Average"/>
              <a:cs typeface="Average"/>
              <a:sym typeface="Average"/>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g10ccb44985d_0_25"/>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t/>
            </a:r>
            <a:endParaRPr/>
          </a:p>
        </p:txBody>
      </p:sp>
      <p:sp>
        <p:nvSpPr>
          <p:cNvPr id="261" name="Google Shape;261;g10ccb44985d_0_25"/>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pic>
        <p:nvPicPr>
          <p:cNvPr id="262" name="Google Shape;262;g10ccb44985d_0_25"/>
          <p:cNvPicPr preferRelativeResize="0"/>
          <p:nvPr/>
        </p:nvPicPr>
        <p:blipFill>
          <a:blip r:embed="rId3">
            <a:alphaModFix/>
          </a:blip>
          <a:stretch>
            <a:fillRect/>
          </a:stretch>
        </p:blipFill>
        <p:spPr>
          <a:xfrm>
            <a:off x="838200" y="589375"/>
            <a:ext cx="5200650" cy="276225"/>
          </a:xfrm>
          <a:prstGeom prst="rect">
            <a:avLst/>
          </a:prstGeom>
          <a:noFill/>
          <a:ln>
            <a:noFill/>
          </a:ln>
        </p:spPr>
      </p:pic>
      <p:pic>
        <p:nvPicPr>
          <p:cNvPr id="263" name="Google Shape;263;g10ccb44985d_0_25"/>
          <p:cNvPicPr preferRelativeResize="0"/>
          <p:nvPr/>
        </p:nvPicPr>
        <p:blipFill>
          <a:blip r:embed="rId4">
            <a:alphaModFix/>
          </a:blip>
          <a:stretch>
            <a:fillRect/>
          </a:stretch>
        </p:blipFill>
        <p:spPr>
          <a:xfrm>
            <a:off x="838200" y="1146913"/>
            <a:ext cx="8001000" cy="1819275"/>
          </a:xfrm>
          <a:prstGeom prst="rect">
            <a:avLst/>
          </a:prstGeom>
          <a:noFill/>
          <a:ln>
            <a:noFill/>
          </a:ln>
        </p:spPr>
      </p:pic>
      <p:pic>
        <p:nvPicPr>
          <p:cNvPr id="264" name="Google Shape;264;g10ccb44985d_0_25"/>
          <p:cNvPicPr preferRelativeResize="0"/>
          <p:nvPr/>
        </p:nvPicPr>
        <p:blipFill>
          <a:blip r:embed="rId5">
            <a:alphaModFix/>
          </a:blip>
          <a:stretch>
            <a:fillRect/>
          </a:stretch>
        </p:blipFill>
        <p:spPr>
          <a:xfrm>
            <a:off x="838200" y="3144500"/>
            <a:ext cx="3848100" cy="1371600"/>
          </a:xfrm>
          <a:prstGeom prst="rect">
            <a:avLst/>
          </a:prstGeom>
          <a:noFill/>
          <a:ln>
            <a:noFill/>
          </a:ln>
        </p:spPr>
      </p:pic>
      <p:pic>
        <p:nvPicPr>
          <p:cNvPr id="265" name="Google Shape;265;g10ccb44985d_0_25"/>
          <p:cNvPicPr preferRelativeResize="0"/>
          <p:nvPr/>
        </p:nvPicPr>
        <p:blipFill>
          <a:blip r:embed="rId6">
            <a:alphaModFix/>
          </a:blip>
          <a:stretch>
            <a:fillRect/>
          </a:stretch>
        </p:blipFill>
        <p:spPr>
          <a:xfrm>
            <a:off x="4868500" y="3144488"/>
            <a:ext cx="6134100" cy="210502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g10ccb44985d_1_86"/>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Techniques - NPCs Finite State Machine</a:t>
            </a:r>
            <a:endParaRPr/>
          </a:p>
        </p:txBody>
      </p:sp>
      <p:sp>
        <p:nvSpPr>
          <p:cNvPr id="271" name="Google Shape;271;g10ccb44985d_1_86"/>
          <p:cNvSpPr/>
          <p:nvPr/>
        </p:nvSpPr>
        <p:spPr>
          <a:xfrm>
            <a:off x="3583775" y="3224350"/>
            <a:ext cx="1733100" cy="1136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2000"/>
              <a:t>Idle</a:t>
            </a:r>
            <a:endParaRPr sz="2000"/>
          </a:p>
        </p:txBody>
      </p:sp>
      <p:sp>
        <p:nvSpPr>
          <p:cNvPr id="272" name="Google Shape;272;g10ccb44985d_1_86"/>
          <p:cNvSpPr/>
          <p:nvPr/>
        </p:nvSpPr>
        <p:spPr>
          <a:xfrm>
            <a:off x="6875100" y="3224350"/>
            <a:ext cx="1733100" cy="1136700"/>
          </a:xfrm>
          <a:prstGeom prst="roundRect">
            <a:avLst>
              <a:gd fmla="val 16667" name="adj"/>
            </a:avLst>
          </a:prstGeom>
          <a:solidFill>
            <a:srgbClr val="B6124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2000">
                <a:solidFill>
                  <a:schemeClr val="dk1"/>
                </a:solidFill>
              </a:rPr>
              <a:t>Chase</a:t>
            </a:r>
            <a:endParaRPr sz="2000">
              <a:solidFill>
                <a:schemeClr val="dk1"/>
              </a:solidFill>
            </a:endParaRPr>
          </a:p>
        </p:txBody>
      </p:sp>
      <p:cxnSp>
        <p:nvCxnSpPr>
          <p:cNvPr id="273" name="Google Shape;273;g10ccb44985d_1_86"/>
          <p:cNvCxnSpPr/>
          <p:nvPr/>
        </p:nvCxnSpPr>
        <p:spPr>
          <a:xfrm>
            <a:off x="5316863" y="3923450"/>
            <a:ext cx="1558200" cy="0"/>
          </a:xfrm>
          <a:prstGeom prst="straightConnector1">
            <a:avLst/>
          </a:prstGeom>
          <a:noFill/>
          <a:ln cap="flat" cmpd="sng" w="38100">
            <a:solidFill>
              <a:schemeClr val="dk1"/>
            </a:solidFill>
            <a:prstDash val="solid"/>
            <a:round/>
            <a:headEnd len="med" w="med" type="none"/>
            <a:tailEnd len="med" w="med" type="triangle"/>
          </a:ln>
        </p:spPr>
      </p:cxnSp>
      <p:cxnSp>
        <p:nvCxnSpPr>
          <p:cNvPr id="274" name="Google Shape;274;g10ccb44985d_1_86"/>
          <p:cNvCxnSpPr/>
          <p:nvPr/>
        </p:nvCxnSpPr>
        <p:spPr>
          <a:xfrm rot="10800000">
            <a:off x="5316888" y="3661950"/>
            <a:ext cx="1558200" cy="0"/>
          </a:xfrm>
          <a:prstGeom prst="straightConnector1">
            <a:avLst/>
          </a:prstGeom>
          <a:noFill/>
          <a:ln cap="flat" cmpd="sng" w="38100">
            <a:solidFill>
              <a:schemeClr val="dk1"/>
            </a:solidFill>
            <a:prstDash val="solid"/>
            <a:round/>
            <a:headEnd len="med" w="med" type="none"/>
            <a:tailEnd len="med" w="med" type="triangle"/>
          </a:ln>
        </p:spPr>
      </p:cxnSp>
      <p:sp>
        <p:nvSpPr>
          <p:cNvPr id="275" name="Google Shape;275;g10ccb44985d_1_86"/>
          <p:cNvSpPr txBox="1"/>
          <p:nvPr/>
        </p:nvSpPr>
        <p:spPr>
          <a:xfrm>
            <a:off x="4287460" y="2566850"/>
            <a:ext cx="36171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a:solidFill>
                  <a:schemeClr val="dk1"/>
                </a:solidFill>
                <a:latin typeface="Average"/>
                <a:ea typeface="Average"/>
                <a:cs typeface="Average"/>
                <a:sym typeface="Average"/>
              </a:rPr>
              <a:t>player enters chasing range</a:t>
            </a:r>
            <a:endParaRPr>
              <a:solidFill>
                <a:schemeClr val="dk1"/>
              </a:solidFill>
              <a:latin typeface="Average"/>
              <a:ea typeface="Average"/>
              <a:cs typeface="Average"/>
              <a:sym typeface="Average"/>
            </a:endParaRPr>
          </a:p>
        </p:txBody>
      </p:sp>
      <p:sp>
        <p:nvSpPr>
          <p:cNvPr id="276" name="Google Shape;276;g10ccb44985d_1_86"/>
          <p:cNvSpPr txBox="1"/>
          <p:nvPr/>
        </p:nvSpPr>
        <p:spPr>
          <a:xfrm>
            <a:off x="4287435" y="4618350"/>
            <a:ext cx="36171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a:solidFill>
                  <a:schemeClr val="dk1"/>
                </a:solidFill>
                <a:latin typeface="Average"/>
                <a:ea typeface="Average"/>
                <a:cs typeface="Average"/>
                <a:sym typeface="Average"/>
              </a:rPr>
              <a:t>player leaves chasing range</a:t>
            </a:r>
            <a:endParaRPr>
              <a:solidFill>
                <a:schemeClr val="dk1"/>
              </a:solidFill>
              <a:latin typeface="Average"/>
              <a:ea typeface="Average"/>
              <a:cs typeface="Average"/>
              <a:sym typeface="Average"/>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g10ccb44985d_1_144"/>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Representative images</a:t>
            </a:r>
            <a:endParaRPr/>
          </a:p>
        </p:txBody>
      </p:sp>
      <p:pic>
        <p:nvPicPr>
          <p:cNvPr id="82" name="Google Shape;82;g10ccb44985d_1_144"/>
          <p:cNvPicPr preferRelativeResize="0"/>
          <p:nvPr/>
        </p:nvPicPr>
        <p:blipFill>
          <a:blip r:embed="rId3">
            <a:alphaModFix/>
          </a:blip>
          <a:stretch>
            <a:fillRect/>
          </a:stretch>
        </p:blipFill>
        <p:spPr>
          <a:xfrm>
            <a:off x="410850" y="1690825"/>
            <a:ext cx="11370298" cy="4862374"/>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g10ccb44985d_0_232"/>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Techniques - </a:t>
            </a:r>
            <a:r>
              <a:rPr lang="en-US"/>
              <a:t>Spectrum Data</a:t>
            </a:r>
            <a:endParaRPr/>
          </a:p>
        </p:txBody>
      </p:sp>
      <p:sp>
        <p:nvSpPr>
          <p:cNvPr id="282" name="Google Shape;282;g10ccb44985d_0_232"/>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a:bodyPr>
          <a:lstStyle/>
          <a:p>
            <a:pPr indent="-330200" lvl="0" marL="457200" rtl="0" algn="l">
              <a:spcBef>
                <a:spcPts val="1000"/>
              </a:spcBef>
              <a:spcAft>
                <a:spcPts val="0"/>
              </a:spcAft>
              <a:buSzPts val="1600"/>
              <a:buChar char="●"/>
            </a:pPr>
            <a:r>
              <a:rPr lang="en-US" sz="2200"/>
              <a:t>Unity AudioListener API.</a:t>
            </a:r>
            <a:endParaRPr sz="2200"/>
          </a:p>
        </p:txBody>
      </p:sp>
      <p:pic>
        <p:nvPicPr>
          <p:cNvPr id="283" name="Google Shape;283;g10ccb44985d_0_232"/>
          <p:cNvPicPr preferRelativeResize="0"/>
          <p:nvPr/>
        </p:nvPicPr>
        <p:blipFill>
          <a:blip r:embed="rId3">
            <a:alphaModFix/>
          </a:blip>
          <a:stretch>
            <a:fillRect/>
          </a:stretch>
        </p:blipFill>
        <p:spPr>
          <a:xfrm>
            <a:off x="4519025" y="2727850"/>
            <a:ext cx="4074530" cy="344897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g10ccb44985d_0_237"/>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Techniques - </a:t>
            </a:r>
            <a:r>
              <a:rPr lang="en-US"/>
              <a:t>Spectrum Data</a:t>
            </a:r>
            <a:endParaRPr/>
          </a:p>
        </p:txBody>
      </p:sp>
      <p:sp>
        <p:nvSpPr>
          <p:cNvPr id="289" name="Google Shape;289;g10ccb44985d_0_237"/>
          <p:cNvSpPr/>
          <p:nvPr/>
        </p:nvSpPr>
        <p:spPr>
          <a:xfrm>
            <a:off x="4761625" y="2182750"/>
            <a:ext cx="2177700" cy="877500"/>
          </a:xfrm>
          <a:prstGeom prst="roundRect">
            <a:avLst>
              <a:gd fmla="val 16667" name="adj"/>
            </a:avLst>
          </a:prstGeom>
          <a:solidFill>
            <a:srgbClr val="E0E0E0"/>
          </a:solidFill>
          <a:ln cap="flat" cmpd="sng" w="9525">
            <a:solidFill>
              <a:srgbClr val="9E9E9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1800"/>
              <a:t>Audio Source</a:t>
            </a:r>
            <a:endParaRPr sz="1800"/>
          </a:p>
        </p:txBody>
      </p:sp>
      <p:sp>
        <p:nvSpPr>
          <p:cNvPr id="290" name="Google Shape;290;g10ccb44985d_0_237"/>
          <p:cNvSpPr/>
          <p:nvPr/>
        </p:nvSpPr>
        <p:spPr>
          <a:xfrm>
            <a:off x="4761625" y="3797750"/>
            <a:ext cx="2177700" cy="877500"/>
          </a:xfrm>
          <a:prstGeom prst="roundRect">
            <a:avLst>
              <a:gd fmla="val 16667" name="adj"/>
            </a:avLst>
          </a:prstGeom>
          <a:solidFill>
            <a:srgbClr val="FFD966"/>
          </a:solidFill>
          <a:ln cap="flat" cmpd="sng" w="9525">
            <a:solidFill>
              <a:srgbClr val="9E9E9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1800"/>
              <a:t>Spectrum Handle</a:t>
            </a:r>
            <a:endParaRPr sz="1800"/>
          </a:p>
        </p:txBody>
      </p:sp>
      <p:sp>
        <p:nvSpPr>
          <p:cNvPr id="291" name="Google Shape;291;g10ccb44985d_0_237"/>
          <p:cNvSpPr txBox="1"/>
          <p:nvPr/>
        </p:nvSpPr>
        <p:spPr>
          <a:xfrm>
            <a:off x="5980425" y="3120650"/>
            <a:ext cx="1917600" cy="67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600">
                <a:solidFill>
                  <a:srgbClr val="64FFDA"/>
                </a:solidFill>
                <a:latin typeface="Average"/>
                <a:ea typeface="Average"/>
                <a:cs typeface="Average"/>
                <a:sym typeface="Average"/>
              </a:rPr>
              <a:t>Get spectrum data from the audio</a:t>
            </a:r>
            <a:endParaRPr sz="1600">
              <a:solidFill>
                <a:srgbClr val="64FFDA"/>
              </a:solidFill>
              <a:latin typeface="Average"/>
              <a:ea typeface="Average"/>
              <a:cs typeface="Average"/>
              <a:sym typeface="Average"/>
            </a:endParaRPr>
          </a:p>
        </p:txBody>
      </p:sp>
      <p:sp>
        <p:nvSpPr>
          <p:cNvPr id="292" name="Google Shape;292;g10ccb44985d_0_237"/>
          <p:cNvSpPr/>
          <p:nvPr/>
        </p:nvSpPr>
        <p:spPr>
          <a:xfrm>
            <a:off x="997500" y="3797750"/>
            <a:ext cx="2177700" cy="877500"/>
          </a:xfrm>
          <a:prstGeom prst="roundRect">
            <a:avLst>
              <a:gd fmla="val 16667" name="adj"/>
            </a:avLst>
          </a:prstGeom>
          <a:solidFill>
            <a:srgbClr val="FFD966"/>
          </a:solidFill>
          <a:ln cap="flat" cmpd="sng" w="9525">
            <a:solidFill>
              <a:srgbClr val="9E9E9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1800"/>
              <a:t>Spectrum Beat</a:t>
            </a:r>
            <a:endParaRPr sz="1800"/>
          </a:p>
        </p:txBody>
      </p:sp>
      <p:sp>
        <p:nvSpPr>
          <p:cNvPr id="293" name="Google Shape;293;g10ccb44985d_0_237"/>
          <p:cNvSpPr/>
          <p:nvPr/>
        </p:nvSpPr>
        <p:spPr>
          <a:xfrm>
            <a:off x="8885475" y="3797750"/>
            <a:ext cx="2177700" cy="877500"/>
          </a:xfrm>
          <a:prstGeom prst="roundRect">
            <a:avLst>
              <a:gd fmla="val 16667" name="adj"/>
            </a:avLst>
          </a:prstGeom>
          <a:solidFill>
            <a:srgbClr val="FFD966"/>
          </a:solidFill>
          <a:ln cap="flat" cmpd="sng" w="9525">
            <a:solidFill>
              <a:srgbClr val="9E9E9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1800"/>
              <a:t>Spectrum Hit</a:t>
            </a:r>
            <a:endParaRPr sz="1800"/>
          </a:p>
        </p:txBody>
      </p:sp>
      <p:sp>
        <p:nvSpPr>
          <p:cNvPr id="294" name="Google Shape;294;g10ccb44985d_0_237"/>
          <p:cNvSpPr txBox="1"/>
          <p:nvPr/>
        </p:nvSpPr>
        <p:spPr>
          <a:xfrm>
            <a:off x="7156525" y="4244150"/>
            <a:ext cx="17289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600">
                <a:solidFill>
                  <a:srgbClr val="64FFDA"/>
                </a:solidFill>
                <a:latin typeface="Average"/>
                <a:ea typeface="Average"/>
                <a:cs typeface="Average"/>
                <a:sym typeface="Average"/>
              </a:rPr>
              <a:t>Spectrum data</a:t>
            </a:r>
            <a:endParaRPr sz="1600">
              <a:solidFill>
                <a:srgbClr val="64FFDA"/>
              </a:solidFill>
              <a:latin typeface="Average"/>
              <a:ea typeface="Average"/>
              <a:cs typeface="Average"/>
              <a:sym typeface="Average"/>
            </a:endParaRPr>
          </a:p>
        </p:txBody>
      </p:sp>
      <p:cxnSp>
        <p:nvCxnSpPr>
          <p:cNvPr id="295" name="Google Shape;295;g10ccb44985d_0_237"/>
          <p:cNvCxnSpPr>
            <a:stCxn id="290" idx="1"/>
            <a:endCxn id="292" idx="3"/>
          </p:cNvCxnSpPr>
          <p:nvPr/>
        </p:nvCxnSpPr>
        <p:spPr>
          <a:xfrm rot="10800000">
            <a:off x="3175225" y="4236500"/>
            <a:ext cx="1586400" cy="0"/>
          </a:xfrm>
          <a:prstGeom prst="straightConnector1">
            <a:avLst/>
          </a:prstGeom>
          <a:noFill/>
          <a:ln cap="flat" cmpd="sng" w="38100">
            <a:solidFill>
              <a:srgbClr val="64FFDA"/>
            </a:solidFill>
            <a:prstDash val="solid"/>
            <a:round/>
            <a:headEnd len="med" w="med" type="none"/>
            <a:tailEnd len="med" w="med" type="triangle"/>
          </a:ln>
        </p:spPr>
      </p:cxnSp>
      <p:sp>
        <p:nvSpPr>
          <p:cNvPr id="296" name="Google Shape;296;g10ccb44985d_0_237"/>
          <p:cNvSpPr txBox="1"/>
          <p:nvPr/>
        </p:nvSpPr>
        <p:spPr>
          <a:xfrm>
            <a:off x="3175225" y="4244150"/>
            <a:ext cx="17289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600">
                <a:solidFill>
                  <a:srgbClr val="64FFDA"/>
                </a:solidFill>
                <a:latin typeface="Average"/>
                <a:ea typeface="Average"/>
                <a:cs typeface="Average"/>
                <a:sym typeface="Average"/>
              </a:rPr>
              <a:t>Spectrum data</a:t>
            </a:r>
            <a:endParaRPr sz="1600">
              <a:solidFill>
                <a:srgbClr val="64FFDA"/>
              </a:solidFill>
              <a:latin typeface="Average"/>
              <a:ea typeface="Average"/>
              <a:cs typeface="Average"/>
              <a:sym typeface="Average"/>
            </a:endParaRPr>
          </a:p>
        </p:txBody>
      </p:sp>
      <p:cxnSp>
        <p:nvCxnSpPr>
          <p:cNvPr id="297" name="Google Shape;297;g10ccb44985d_0_237"/>
          <p:cNvCxnSpPr>
            <a:endCxn id="290" idx="0"/>
          </p:cNvCxnSpPr>
          <p:nvPr/>
        </p:nvCxnSpPr>
        <p:spPr>
          <a:xfrm>
            <a:off x="5850475" y="3060350"/>
            <a:ext cx="0" cy="737400"/>
          </a:xfrm>
          <a:prstGeom prst="straightConnector1">
            <a:avLst/>
          </a:prstGeom>
          <a:noFill/>
          <a:ln cap="flat" cmpd="sng" w="38100">
            <a:solidFill>
              <a:srgbClr val="64FFDA"/>
            </a:solidFill>
            <a:prstDash val="solid"/>
            <a:round/>
            <a:headEnd len="med" w="med" type="none"/>
            <a:tailEnd len="med" w="med" type="triangle"/>
          </a:ln>
        </p:spPr>
      </p:cxnSp>
      <p:sp>
        <p:nvSpPr>
          <p:cNvPr id="298" name="Google Shape;298;g10ccb44985d_0_237"/>
          <p:cNvSpPr txBox="1"/>
          <p:nvPr/>
        </p:nvSpPr>
        <p:spPr>
          <a:xfrm>
            <a:off x="9084400" y="4794100"/>
            <a:ext cx="19461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600">
                <a:solidFill>
                  <a:srgbClr val="FFD966"/>
                </a:solidFill>
                <a:latin typeface="Average"/>
                <a:ea typeface="Average"/>
                <a:cs typeface="Average"/>
                <a:sym typeface="Average"/>
              </a:rPr>
              <a:t>According to the spectrum data, switch the zones.</a:t>
            </a:r>
            <a:endParaRPr sz="1600">
              <a:solidFill>
                <a:srgbClr val="FFD966"/>
              </a:solidFill>
              <a:latin typeface="Average"/>
              <a:ea typeface="Average"/>
              <a:cs typeface="Average"/>
              <a:sym typeface="Average"/>
            </a:endParaRPr>
          </a:p>
        </p:txBody>
      </p:sp>
      <p:sp>
        <p:nvSpPr>
          <p:cNvPr id="299" name="Google Shape;299;g10ccb44985d_0_237"/>
          <p:cNvSpPr txBox="1"/>
          <p:nvPr/>
        </p:nvSpPr>
        <p:spPr>
          <a:xfrm>
            <a:off x="1113300" y="4881500"/>
            <a:ext cx="19461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600">
                <a:solidFill>
                  <a:srgbClr val="FFD966"/>
                </a:solidFill>
                <a:latin typeface="Average"/>
                <a:ea typeface="Average"/>
                <a:cs typeface="Average"/>
                <a:sym typeface="Average"/>
              </a:rPr>
              <a:t>According to the spectrum data, show the visual effect.</a:t>
            </a:r>
            <a:endParaRPr sz="1600">
              <a:solidFill>
                <a:srgbClr val="FFD966"/>
              </a:solidFill>
              <a:latin typeface="Average"/>
              <a:ea typeface="Average"/>
              <a:cs typeface="Average"/>
              <a:sym typeface="Average"/>
            </a:endParaRPr>
          </a:p>
        </p:txBody>
      </p:sp>
      <p:cxnSp>
        <p:nvCxnSpPr>
          <p:cNvPr id="300" name="Google Shape;300;g10ccb44985d_0_237"/>
          <p:cNvCxnSpPr/>
          <p:nvPr/>
        </p:nvCxnSpPr>
        <p:spPr>
          <a:xfrm>
            <a:off x="6939325" y="4236500"/>
            <a:ext cx="1946100" cy="0"/>
          </a:xfrm>
          <a:prstGeom prst="straightConnector1">
            <a:avLst/>
          </a:prstGeom>
          <a:noFill/>
          <a:ln cap="flat" cmpd="sng" w="38100">
            <a:solidFill>
              <a:srgbClr val="64FFDA"/>
            </a:solidFill>
            <a:prstDash val="solid"/>
            <a:round/>
            <a:headEnd len="med" w="med" type="none"/>
            <a:tailEnd len="med" w="med" type="triangle"/>
          </a:ln>
        </p:spPr>
      </p:cxn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g10ccb44985d_0_256"/>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t/>
            </a:r>
            <a:endParaRPr/>
          </a:p>
        </p:txBody>
      </p:sp>
      <p:sp>
        <p:nvSpPr>
          <p:cNvPr id="306" name="Google Shape;306;g10ccb44985d_0_256"/>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pic>
        <p:nvPicPr>
          <p:cNvPr id="307" name="Google Shape;307;g10ccb44985d_0_256"/>
          <p:cNvPicPr preferRelativeResize="0"/>
          <p:nvPr/>
        </p:nvPicPr>
        <p:blipFill>
          <a:blip r:embed="rId3">
            <a:alphaModFix/>
          </a:blip>
          <a:stretch>
            <a:fillRect/>
          </a:stretch>
        </p:blipFill>
        <p:spPr>
          <a:xfrm>
            <a:off x="-112025" y="2023700"/>
            <a:ext cx="6572250" cy="2514600"/>
          </a:xfrm>
          <a:prstGeom prst="rect">
            <a:avLst/>
          </a:prstGeom>
          <a:noFill/>
          <a:ln>
            <a:noFill/>
          </a:ln>
        </p:spPr>
      </p:pic>
      <p:pic>
        <p:nvPicPr>
          <p:cNvPr id="308" name="Google Shape;308;g10ccb44985d_0_256"/>
          <p:cNvPicPr preferRelativeResize="0"/>
          <p:nvPr/>
        </p:nvPicPr>
        <p:blipFill>
          <a:blip r:embed="rId4">
            <a:alphaModFix/>
          </a:blip>
          <a:stretch>
            <a:fillRect/>
          </a:stretch>
        </p:blipFill>
        <p:spPr>
          <a:xfrm>
            <a:off x="6627949" y="537750"/>
            <a:ext cx="5650276" cy="5782501"/>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g10cc06b7d33_0_991"/>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Techniques</a:t>
            </a:r>
            <a:r>
              <a:rPr lang="en-US"/>
              <a:t> - </a:t>
            </a:r>
            <a:r>
              <a:rPr lang="en-US"/>
              <a:t>Chase</a:t>
            </a:r>
            <a:endParaRPr/>
          </a:p>
        </p:txBody>
      </p:sp>
      <p:sp>
        <p:nvSpPr>
          <p:cNvPr id="314" name="Google Shape;314;g10cc06b7d33_0_991"/>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rmAutofit/>
          </a:bodyPr>
          <a:lstStyle/>
          <a:p>
            <a:pPr indent="-215900" lvl="0" marL="228600" rtl="0" algn="l">
              <a:lnSpc>
                <a:spcPct val="115000"/>
              </a:lnSpc>
              <a:spcBef>
                <a:spcPts val="0"/>
              </a:spcBef>
              <a:spcAft>
                <a:spcPts val="0"/>
              </a:spcAft>
              <a:buClr>
                <a:schemeClr val="dk1"/>
              </a:buClr>
              <a:buSzPts val="2600"/>
              <a:buChar char="●"/>
            </a:pPr>
            <a:r>
              <a:rPr lang="en-US" sz="2200"/>
              <a:t>Random scatter NPCs in three levels</a:t>
            </a:r>
            <a:endParaRPr sz="2200"/>
          </a:p>
          <a:p>
            <a:pPr indent="-215900" lvl="0" marL="228600" rtl="0" algn="l">
              <a:lnSpc>
                <a:spcPct val="115000"/>
              </a:lnSpc>
              <a:spcBef>
                <a:spcPts val="0"/>
              </a:spcBef>
              <a:spcAft>
                <a:spcPts val="0"/>
              </a:spcAft>
              <a:buClr>
                <a:schemeClr val="dk1"/>
              </a:buClr>
              <a:buSzPts val="2600"/>
              <a:buChar char="●"/>
            </a:pPr>
            <a:r>
              <a:rPr lang="en-US" sz="2200"/>
              <a:t>The NPCs will chase the player if  the player is too close to the NPC</a:t>
            </a:r>
            <a:endParaRPr sz="2200"/>
          </a:p>
          <a:p>
            <a:pPr indent="-215900" lvl="0" marL="228600" rtl="0" algn="l">
              <a:lnSpc>
                <a:spcPct val="115000"/>
              </a:lnSpc>
              <a:spcBef>
                <a:spcPts val="1000"/>
              </a:spcBef>
              <a:spcAft>
                <a:spcPts val="0"/>
              </a:spcAft>
              <a:buClr>
                <a:schemeClr val="dk1"/>
              </a:buClr>
              <a:buSzPts val="2600"/>
              <a:buChar char="●"/>
            </a:pPr>
            <a:r>
              <a:rPr lang="en-US" sz="2200"/>
              <a:t>Set perspective for NPCs to fit the reality. </a:t>
            </a:r>
            <a:endParaRPr sz="2200"/>
          </a:p>
          <a:p>
            <a:pPr indent="-215900" lvl="0" marL="228600" rtl="0" algn="l">
              <a:lnSpc>
                <a:spcPct val="115000"/>
              </a:lnSpc>
              <a:spcBef>
                <a:spcPts val="1000"/>
              </a:spcBef>
              <a:spcAft>
                <a:spcPts val="0"/>
              </a:spcAft>
              <a:buSzPts val="2600"/>
              <a:buChar char="●"/>
            </a:pPr>
            <a:r>
              <a:rPr lang="en-US" sz="2200"/>
              <a:t>Use the animator to control NPCs’ animations between idle and chasing</a:t>
            </a:r>
            <a:endParaRPr sz="2200"/>
          </a:p>
          <a:p>
            <a:pPr indent="0" lvl="0" marL="0" rtl="0" algn="l">
              <a:lnSpc>
                <a:spcPct val="115000"/>
              </a:lnSpc>
              <a:spcBef>
                <a:spcPts val="1000"/>
              </a:spcBef>
              <a:spcAft>
                <a:spcPts val="0"/>
              </a:spcAft>
              <a:buNone/>
            </a:pPr>
            <a:r>
              <a:t/>
            </a:r>
            <a:endParaRPr sz="2200"/>
          </a:p>
          <a:p>
            <a:pPr indent="-50800" lvl="0" marL="228600" rtl="0" algn="l">
              <a:lnSpc>
                <a:spcPct val="115000"/>
              </a:lnSpc>
              <a:spcBef>
                <a:spcPts val="1000"/>
              </a:spcBef>
              <a:spcAft>
                <a:spcPts val="1600"/>
              </a:spcAft>
              <a:buClr>
                <a:schemeClr val="dk1"/>
              </a:buClr>
              <a:buSzPts val="2800"/>
              <a:buNone/>
            </a:pPr>
            <a:r>
              <a:t/>
            </a:r>
            <a:endParaRPr sz="2200"/>
          </a:p>
        </p:txBody>
      </p:sp>
      <p:pic>
        <p:nvPicPr>
          <p:cNvPr id="315" name="Google Shape;315;g10cc06b7d33_0_991"/>
          <p:cNvPicPr preferRelativeResize="0"/>
          <p:nvPr/>
        </p:nvPicPr>
        <p:blipFill rotWithShape="1">
          <a:blip r:embed="rId3">
            <a:alphaModFix/>
          </a:blip>
          <a:srcRect b="29456" l="15792" r="27764" t="6102"/>
          <a:stretch/>
        </p:blipFill>
        <p:spPr>
          <a:xfrm>
            <a:off x="7279350" y="4025475"/>
            <a:ext cx="4912650" cy="2832525"/>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g10cc06b7d33_0_1004"/>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Techniques</a:t>
            </a:r>
            <a:r>
              <a:rPr lang="en-US"/>
              <a:t> - Chase</a:t>
            </a:r>
            <a:endParaRPr/>
          </a:p>
        </p:txBody>
      </p:sp>
      <p:sp>
        <p:nvSpPr>
          <p:cNvPr id="321" name="Google Shape;321;g10cc06b7d33_0_1004"/>
          <p:cNvSpPr txBox="1"/>
          <p:nvPr>
            <p:ph idx="1" type="body"/>
          </p:nvPr>
        </p:nvSpPr>
        <p:spPr>
          <a:xfrm>
            <a:off x="838200" y="1825625"/>
            <a:ext cx="5242200" cy="4351200"/>
          </a:xfrm>
          <a:prstGeom prst="rect">
            <a:avLst/>
          </a:prstGeom>
          <a:noFill/>
          <a:ln>
            <a:noFill/>
          </a:ln>
        </p:spPr>
        <p:txBody>
          <a:bodyPr anchorCtr="0" anchor="t" bIns="45700" lIns="91425" spcFirstLastPara="1" rIns="91425" wrap="square" tIns="45700">
            <a:noAutofit/>
          </a:bodyPr>
          <a:lstStyle/>
          <a:p>
            <a:pPr indent="-190500" lvl="0" marL="228600" rtl="0" algn="l">
              <a:lnSpc>
                <a:spcPct val="95000"/>
              </a:lnSpc>
              <a:spcBef>
                <a:spcPts val="0"/>
              </a:spcBef>
              <a:spcAft>
                <a:spcPts val="0"/>
              </a:spcAft>
              <a:buClr>
                <a:schemeClr val="dk1"/>
              </a:buClr>
              <a:buSzPts val="2200"/>
              <a:buChar char="●"/>
            </a:pPr>
            <a:r>
              <a:rPr lang="en-US" sz="2200"/>
              <a:t>Random scatter NPCs in three levels</a:t>
            </a:r>
            <a:endParaRPr sz="2200"/>
          </a:p>
          <a:p>
            <a:pPr indent="0" lvl="0" marL="457200" rtl="0" algn="l">
              <a:lnSpc>
                <a:spcPct val="95000"/>
              </a:lnSpc>
              <a:spcBef>
                <a:spcPts val="0"/>
              </a:spcBef>
              <a:spcAft>
                <a:spcPts val="0"/>
              </a:spcAft>
              <a:buSzPts val="935"/>
              <a:buNone/>
            </a:pPr>
            <a:r>
              <a:t/>
            </a:r>
            <a:endParaRPr sz="2200"/>
          </a:p>
          <a:p>
            <a:pPr indent="-190500" lvl="0" marL="228600" rtl="0" algn="l">
              <a:lnSpc>
                <a:spcPct val="95000"/>
              </a:lnSpc>
              <a:spcBef>
                <a:spcPts val="0"/>
              </a:spcBef>
              <a:spcAft>
                <a:spcPts val="0"/>
              </a:spcAft>
              <a:buSzPts val="2200"/>
              <a:buChar char="●"/>
            </a:pPr>
            <a:r>
              <a:rPr lang="en-US" sz="2200"/>
              <a:t>Enemy.cs :</a:t>
            </a:r>
            <a:endParaRPr sz="2200"/>
          </a:p>
          <a:p>
            <a:pPr indent="-368300" lvl="1" marL="914400" rtl="0" algn="l">
              <a:lnSpc>
                <a:spcPct val="95000"/>
              </a:lnSpc>
              <a:spcBef>
                <a:spcPts val="0"/>
              </a:spcBef>
              <a:spcAft>
                <a:spcPts val="0"/>
              </a:spcAft>
              <a:buSzPts val="2200"/>
              <a:buChar char="○"/>
            </a:pPr>
            <a:r>
              <a:rPr lang="en-US" sz="2200"/>
              <a:t>scatter two different NPCs to grab the player’s different </a:t>
            </a:r>
            <a:r>
              <a:rPr lang="en-US" sz="2200"/>
              <a:t>supplies</a:t>
            </a:r>
            <a:endParaRPr sz="2200"/>
          </a:p>
          <a:p>
            <a:pPr indent="-368300" lvl="2" marL="1371600" rtl="0" algn="l">
              <a:lnSpc>
                <a:spcPct val="95000"/>
              </a:lnSpc>
              <a:spcBef>
                <a:spcPts val="0"/>
              </a:spcBef>
              <a:spcAft>
                <a:spcPts val="0"/>
              </a:spcAft>
              <a:buSzPts val="2200"/>
              <a:buChar char="■"/>
            </a:pPr>
            <a:r>
              <a:rPr lang="en-US" sz="2200"/>
              <a:t>facemask </a:t>
            </a:r>
            <a:endParaRPr sz="2200"/>
          </a:p>
          <a:p>
            <a:pPr indent="-368300" lvl="2" marL="1371600" rtl="0" algn="l">
              <a:lnSpc>
                <a:spcPct val="95000"/>
              </a:lnSpc>
              <a:spcBef>
                <a:spcPts val="0"/>
              </a:spcBef>
              <a:spcAft>
                <a:spcPts val="0"/>
              </a:spcAft>
              <a:buSzPts val="2200"/>
              <a:buChar char="■"/>
            </a:pPr>
            <a:r>
              <a:rPr lang="en-US" sz="2200"/>
              <a:t>needle</a:t>
            </a:r>
            <a:endParaRPr sz="2200"/>
          </a:p>
          <a:p>
            <a:pPr indent="-368300" lvl="1" marL="914400" rtl="0" algn="l">
              <a:lnSpc>
                <a:spcPct val="95000"/>
              </a:lnSpc>
              <a:spcBef>
                <a:spcPts val="0"/>
              </a:spcBef>
              <a:spcAft>
                <a:spcPts val="0"/>
              </a:spcAft>
              <a:buSzPts val="2200"/>
              <a:buChar char="○"/>
            </a:pPr>
            <a:r>
              <a:rPr lang="en-US" sz="2200"/>
              <a:t>enable to input variables outside the script</a:t>
            </a:r>
            <a:endParaRPr sz="2200"/>
          </a:p>
          <a:p>
            <a:pPr indent="-368300" lvl="1" marL="914400" rtl="0" algn="l">
              <a:lnSpc>
                <a:spcPct val="95000"/>
              </a:lnSpc>
              <a:spcBef>
                <a:spcPts val="0"/>
              </a:spcBef>
              <a:spcAft>
                <a:spcPts val="0"/>
              </a:spcAft>
              <a:buSzPts val="2200"/>
              <a:buChar char="○"/>
            </a:pPr>
            <a:r>
              <a:rPr lang="en-US" sz="2200"/>
              <a:t>which can easily set variables in different levels</a:t>
            </a:r>
            <a:endParaRPr sz="2200"/>
          </a:p>
          <a:p>
            <a:pPr indent="0" lvl="0" marL="0" rtl="0" algn="l">
              <a:lnSpc>
                <a:spcPct val="95000"/>
              </a:lnSpc>
              <a:spcBef>
                <a:spcPts val="1000"/>
              </a:spcBef>
              <a:spcAft>
                <a:spcPts val="0"/>
              </a:spcAft>
              <a:buSzPts val="935"/>
              <a:buNone/>
            </a:pPr>
            <a:r>
              <a:t/>
            </a:r>
            <a:endParaRPr sz="2200"/>
          </a:p>
          <a:p>
            <a:pPr indent="0" lvl="0" marL="0" rtl="0" algn="l">
              <a:lnSpc>
                <a:spcPct val="95000"/>
              </a:lnSpc>
              <a:spcBef>
                <a:spcPts val="1000"/>
              </a:spcBef>
              <a:spcAft>
                <a:spcPts val="0"/>
              </a:spcAft>
              <a:buSzPts val="935"/>
              <a:buNone/>
            </a:pPr>
            <a:r>
              <a:t/>
            </a:r>
            <a:endParaRPr sz="2200"/>
          </a:p>
          <a:p>
            <a:pPr indent="-50800" lvl="0" marL="228600" rtl="0" algn="l">
              <a:lnSpc>
                <a:spcPct val="95000"/>
              </a:lnSpc>
              <a:spcBef>
                <a:spcPts val="1000"/>
              </a:spcBef>
              <a:spcAft>
                <a:spcPts val="1600"/>
              </a:spcAft>
              <a:buClr>
                <a:schemeClr val="dk1"/>
              </a:buClr>
              <a:buSzPts val="2380"/>
              <a:buNone/>
            </a:pPr>
            <a:r>
              <a:t/>
            </a:r>
            <a:endParaRPr sz="2200"/>
          </a:p>
        </p:txBody>
      </p:sp>
      <p:pic>
        <p:nvPicPr>
          <p:cNvPr id="322" name="Google Shape;322;g10cc06b7d33_0_1004"/>
          <p:cNvPicPr preferRelativeResize="0"/>
          <p:nvPr/>
        </p:nvPicPr>
        <p:blipFill>
          <a:blip r:embed="rId3">
            <a:alphaModFix/>
          </a:blip>
          <a:stretch>
            <a:fillRect/>
          </a:stretch>
        </p:blipFill>
        <p:spPr>
          <a:xfrm>
            <a:off x="7405274" y="2151425"/>
            <a:ext cx="3572426" cy="369960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g10ccb44985d_1_19"/>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Techniques - Chase</a:t>
            </a:r>
            <a:endParaRPr/>
          </a:p>
        </p:txBody>
      </p:sp>
      <p:sp>
        <p:nvSpPr>
          <p:cNvPr id="328" name="Google Shape;328;g10ccb44985d_1_19"/>
          <p:cNvSpPr txBox="1"/>
          <p:nvPr>
            <p:ph idx="1" type="body"/>
          </p:nvPr>
        </p:nvSpPr>
        <p:spPr>
          <a:xfrm>
            <a:off x="838200" y="1825625"/>
            <a:ext cx="5242200" cy="4351200"/>
          </a:xfrm>
          <a:prstGeom prst="rect">
            <a:avLst/>
          </a:prstGeom>
          <a:noFill/>
          <a:ln>
            <a:noFill/>
          </a:ln>
        </p:spPr>
        <p:txBody>
          <a:bodyPr anchorCtr="0" anchor="t" bIns="45700" lIns="91425" spcFirstLastPara="1" rIns="91425" wrap="square" tIns="45700">
            <a:noAutofit/>
          </a:bodyPr>
          <a:lstStyle/>
          <a:p>
            <a:pPr indent="-190500" lvl="0" marL="228600" rtl="0" algn="l">
              <a:lnSpc>
                <a:spcPct val="95000"/>
              </a:lnSpc>
              <a:spcBef>
                <a:spcPts val="0"/>
              </a:spcBef>
              <a:spcAft>
                <a:spcPts val="0"/>
              </a:spcAft>
              <a:buClr>
                <a:schemeClr val="dk1"/>
              </a:buClr>
              <a:buSzPts val="2200"/>
              <a:buChar char="●"/>
            </a:pPr>
            <a:r>
              <a:rPr lang="en-US" sz="2200"/>
              <a:t>Random scatter NPCs in three levels</a:t>
            </a:r>
            <a:endParaRPr sz="2200"/>
          </a:p>
          <a:p>
            <a:pPr indent="0" lvl="0" marL="457200" rtl="0" algn="l">
              <a:lnSpc>
                <a:spcPct val="95000"/>
              </a:lnSpc>
              <a:spcBef>
                <a:spcPts val="0"/>
              </a:spcBef>
              <a:spcAft>
                <a:spcPts val="0"/>
              </a:spcAft>
              <a:buSzPts val="935"/>
              <a:buNone/>
            </a:pPr>
            <a:r>
              <a:t/>
            </a:r>
            <a:endParaRPr sz="2200"/>
          </a:p>
          <a:p>
            <a:pPr indent="-190500" lvl="0" marL="228600" rtl="0" algn="l">
              <a:lnSpc>
                <a:spcPct val="95000"/>
              </a:lnSpc>
              <a:spcBef>
                <a:spcPts val="0"/>
              </a:spcBef>
              <a:spcAft>
                <a:spcPts val="0"/>
              </a:spcAft>
              <a:buSzPts val="2200"/>
              <a:buChar char="●"/>
            </a:pPr>
            <a:r>
              <a:rPr lang="en-US" sz="2200"/>
              <a:t>Enemy.cs :</a:t>
            </a:r>
            <a:endParaRPr sz="2200"/>
          </a:p>
          <a:p>
            <a:pPr indent="-368300" lvl="1" marL="914400" rtl="0" algn="l">
              <a:lnSpc>
                <a:spcPct val="95000"/>
              </a:lnSpc>
              <a:spcBef>
                <a:spcPts val="0"/>
              </a:spcBef>
              <a:spcAft>
                <a:spcPts val="0"/>
              </a:spcAft>
              <a:buSzPts val="2200"/>
              <a:buChar char="○"/>
            </a:pPr>
            <a:r>
              <a:rPr lang="en-US" sz="2200"/>
              <a:t>Use Random.Range()</a:t>
            </a:r>
            <a:endParaRPr sz="2200"/>
          </a:p>
          <a:p>
            <a:pPr indent="-368300" lvl="1" marL="914400" rtl="0" algn="l">
              <a:lnSpc>
                <a:spcPct val="95000"/>
              </a:lnSpc>
              <a:spcBef>
                <a:spcPts val="0"/>
              </a:spcBef>
              <a:spcAft>
                <a:spcPts val="0"/>
              </a:spcAft>
              <a:buSzPts val="2200"/>
              <a:buChar char="○"/>
            </a:pPr>
            <a:r>
              <a:rPr lang="en-US" sz="2200"/>
              <a:t>set random positions for each NPC in the level</a:t>
            </a:r>
            <a:endParaRPr sz="2200"/>
          </a:p>
          <a:p>
            <a:pPr indent="0" lvl="0" marL="0" rtl="0" algn="l">
              <a:lnSpc>
                <a:spcPct val="95000"/>
              </a:lnSpc>
              <a:spcBef>
                <a:spcPts val="1000"/>
              </a:spcBef>
              <a:spcAft>
                <a:spcPts val="0"/>
              </a:spcAft>
              <a:buSzPts val="935"/>
              <a:buNone/>
            </a:pPr>
            <a:r>
              <a:t/>
            </a:r>
            <a:endParaRPr sz="2200"/>
          </a:p>
          <a:p>
            <a:pPr indent="0" lvl="0" marL="0" rtl="0" algn="l">
              <a:lnSpc>
                <a:spcPct val="95000"/>
              </a:lnSpc>
              <a:spcBef>
                <a:spcPts val="1000"/>
              </a:spcBef>
              <a:spcAft>
                <a:spcPts val="0"/>
              </a:spcAft>
              <a:buSzPts val="935"/>
              <a:buNone/>
            </a:pPr>
            <a:r>
              <a:t/>
            </a:r>
            <a:endParaRPr sz="2200"/>
          </a:p>
          <a:p>
            <a:pPr indent="-50800" lvl="0" marL="228600" rtl="0" algn="l">
              <a:lnSpc>
                <a:spcPct val="95000"/>
              </a:lnSpc>
              <a:spcBef>
                <a:spcPts val="1000"/>
              </a:spcBef>
              <a:spcAft>
                <a:spcPts val="1600"/>
              </a:spcAft>
              <a:buClr>
                <a:schemeClr val="dk1"/>
              </a:buClr>
              <a:buSzPts val="2380"/>
              <a:buNone/>
            </a:pPr>
            <a:r>
              <a:t/>
            </a:r>
            <a:endParaRPr sz="2200"/>
          </a:p>
        </p:txBody>
      </p:sp>
      <p:pic>
        <p:nvPicPr>
          <p:cNvPr id="329" name="Google Shape;329;g10ccb44985d_1_19"/>
          <p:cNvPicPr preferRelativeResize="0"/>
          <p:nvPr/>
        </p:nvPicPr>
        <p:blipFill>
          <a:blip r:embed="rId3">
            <a:alphaModFix/>
          </a:blip>
          <a:stretch>
            <a:fillRect/>
          </a:stretch>
        </p:blipFill>
        <p:spPr>
          <a:xfrm>
            <a:off x="6232800" y="1843225"/>
            <a:ext cx="5510691" cy="4862374"/>
          </a:xfrm>
          <a:prstGeom prst="rect">
            <a:avLst/>
          </a:prstGeom>
          <a:noFill/>
          <a:ln>
            <a:noFill/>
          </a:ln>
        </p:spPr>
      </p:pic>
      <p:sp>
        <p:nvSpPr>
          <p:cNvPr id="330" name="Google Shape;330;g10ccb44985d_1_19"/>
          <p:cNvSpPr/>
          <p:nvPr/>
        </p:nvSpPr>
        <p:spPr>
          <a:xfrm>
            <a:off x="6581925" y="3690525"/>
            <a:ext cx="3022200" cy="668400"/>
          </a:xfrm>
          <a:prstGeom prst="rect">
            <a:avLst/>
          </a:prstGeom>
          <a:noFill/>
          <a:ln cap="flat" cmpd="sng" w="762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g10ccb44985d_1_27"/>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Techniques</a:t>
            </a:r>
            <a:r>
              <a:rPr lang="en-US"/>
              <a:t> - Chase</a:t>
            </a:r>
            <a:endParaRPr/>
          </a:p>
        </p:txBody>
      </p:sp>
      <p:sp>
        <p:nvSpPr>
          <p:cNvPr id="336" name="Google Shape;336;g10ccb44985d_1_27"/>
          <p:cNvSpPr txBox="1"/>
          <p:nvPr>
            <p:ph idx="1" type="body"/>
          </p:nvPr>
        </p:nvSpPr>
        <p:spPr>
          <a:xfrm>
            <a:off x="838200" y="1825625"/>
            <a:ext cx="5242200" cy="4351200"/>
          </a:xfrm>
          <a:prstGeom prst="rect">
            <a:avLst/>
          </a:prstGeom>
          <a:noFill/>
          <a:ln>
            <a:noFill/>
          </a:ln>
        </p:spPr>
        <p:txBody>
          <a:bodyPr anchorCtr="0" anchor="t" bIns="45700" lIns="91425" spcFirstLastPara="1" rIns="91425" wrap="square" tIns="45700">
            <a:noAutofit/>
          </a:bodyPr>
          <a:lstStyle/>
          <a:p>
            <a:pPr indent="-190500" lvl="0" marL="228600" rtl="0" algn="l">
              <a:lnSpc>
                <a:spcPct val="95000"/>
              </a:lnSpc>
              <a:spcBef>
                <a:spcPts val="0"/>
              </a:spcBef>
              <a:spcAft>
                <a:spcPts val="0"/>
              </a:spcAft>
              <a:buClr>
                <a:schemeClr val="dk1"/>
              </a:buClr>
              <a:buSzPts val="2200"/>
              <a:buChar char="●"/>
            </a:pPr>
            <a:r>
              <a:rPr lang="en-US" sz="2200"/>
              <a:t>Random scatter NPCs in three levels</a:t>
            </a:r>
            <a:endParaRPr sz="2200"/>
          </a:p>
          <a:p>
            <a:pPr indent="0" lvl="0" marL="457200" rtl="0" algn="l">
              <a:lnSpc>
                <a:spcPct val="95000"/>
              </a:lnSpc>
              <a:spcBef>
                <a:spcPts val="0"/>
              </a:spcBef>
              <a:spcAft>
                <a:spcPts val="0"/>
              </a:spcAft>
              <a:buSzPts val="935"/>
              <a:buNone/>
            </a:pPr>
            <a:r>
              <a:t/>
            </a:r>
            <a:endParaRPr sz="2200"/>
          </a:p>
          <a:p>
            <a:pPr indent="-190500" lvl="0" marL="228600" rtl="0" algn="l">
              <a:lnSpc>
                <a:spcPct val="95000"/>
              </a:lnSpc>
              <a:spcBef>
                <a:spcPts val="0"/>
              </a:spcBef>
              <a:spcAft>
                <a:spcPts val="0"/>
              </a:spcAft>
              <a:buSzPts val="2200"/>
              <a:buChar char="●"/>
            </a:pPr>
            <a:r>
              <a:rPr lang="en-US" sz="2200"/>
              <a:t>Enemy.cs :</a:t>
            </a:r>
            <a:endParaRPr sz="2200"/>
          </a:p>
          <a:p>
            <a:pPr indent="-368300" lvl="1" marL="914400" rtl="0" algn="l">
              <a:lnSpc>
                <a:spcPct val="95000"/>
              </a:lnSpc>
              <a:spcBef>
                <a:spcPts val="0"/>
              </a:spcBef>
              <a:spcAft>
                <a:spcPts val="0"/>
              </a:spcAft>
              <a:buSzPts val="2200"/>
              <a:buChar char="○"/>
            </a:pPr>
            <a:r>
              <a:rPr lang="en-US" sz="2200"/>
              <a:t>randomly choose to scatter two different kinds of NPCs</a:t>
            </a:r>
            <a:endParaRPr sz="2200"/>
          </a:p>
          <a:p>
            <a:pPr indent="0" lvl="0" marL="0" rtl="0" algn="l">
              <a:lnSpc>
                <a:spcPct val="95000"/>
              </a:lnSpc>
              <a:spcBef>
                <a:spcPts val="1000"/>
              </a:spcBef>
              <a:spcAft>
                <a:spcPts val="0"/>
              </a:spcAft>
              <a:buSzPts val="935"/>
              <a:buNone/>
            </a:pPr>
            <a:r>
              <a:t/>
            </a:r>
            <a:endParaRPr sz="2200"/>
          </a:p>
          <a:p>
            <a:pPr indent="0" lvl="0" marL="0" rtl="0" algn="l">
              <a:lnSpc>
                <a:spcPct val="95000"/>
              </a:lnSpc>
              <a:spcBef>
                <a:spcPts val="1000"/>
              </a:spcBef>
              <a:spcAft>
                <a:spcPts val="0"/>
              </a:spcAft>
              <a:buSzPts val="935"/>
              <a:buNone/>
            </a:pPr>
            <a:r>
              <a:t/>
            </a:r>
            <a:endParaRPr sz="2200"/>
          </a:p>
          <a:p>
            <a:pPr indent="-50800" lvl="0" marL="228600" rtl="0" algn="l">
              <a:lnSpc>
                <a:spcPct val="95000"/>
              </a:lnSpc>
              <a:spcBef>
                <a:spcPts val="1000"/>
              </a:spcBef>
              <a:spcAft>
                <a:spcPts val="1600"/>
              </a:spcAft>
              <a:buClr>
                <a:schemeClr val="dk1"/>
              </a:buClr>
              <a:buSzPts val="2380"/>
              <a:buNone/>
            </a:pPr>
            <a:r>
              <a:t/>
            </a:r>
            <a:endParaRPr sz="2200"/>
          </a:p>
        </p:txBody>
      </p:sp>
      <p:pic>
        <p:nvPicPr>
          <p:cNvPr id="337" name="Google Shape;337;g10ccb44985d_1_27"/>
          <p:cNvPicPr preferRelativeResize="0"/>
          <p:nvPr/>
        </p:nvPicPr>
        <p:blipFill>
          <a:blip r:embed="rId3">
            <a:alphaModFix/>
          </a:blip>
          <a:stretch>
            <a:fillRect/>
          </a:stretch>
        </p:blipFill>
        <p:spPr>
          <a:xfrm>
            <a:off x="6232800" y="1843225"/>
            <a:ext cx="5510691" cy="4862374"/>
          </a:xfrm>
          <a:prstGeom prst="rect">
            <a:avLst/>
          </a:prstGeom>
          <a:noFill/>
          <a:ln>
            <a:noFill/>
          </a:ln>
        </p:spPr>
      </p:pic>
      <p:sp>
        <p:nvSpPr>
          <p:cNvPr id="338" name="Google Shape;338;g10ccb44985d_1_27"/>
          <p:cNvSpPr/>
          <p:nvPr/>
        </p:nvSpPr>
        <p:spPr>
          <a:xfrm>
            <a:off x="6683625" y="4504200"/>
            <a:ext cx="5143500" cy="1409400"/>
          </a:xfrm>
          <a:prstGeom prst="rect">
            <a:avLst/>
          </a:prstGeom>
          <a:noFill/>
          <a:ln cap="flat" cmpd="sng" w="762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g10ccb44985d_1_11"/>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Techniques</a:t>
            </a:r>
            <a:r>
              <a:rPr lang="en-US"/>
              <a:t> - Chase</a:t>
            </a:r>
            <a:endParaRPr/>
          </a:p>
        </p:txBody>
      </p:sp>
      <p:sp>
        <p:nvSpPr>
          <p:cNvPr id="344" name="Google Shape;344;g10ccb44985d_1_11"/>
          <p:cNvSpPr txBox="1"/>
          <p:nvPr>
            <p:ph idx="1" type="body"/>
          </p:nvPr>
        </p:nvSpPr>
        <p:spPr>
          <a:xfrm>
            <a:off x="838200" y="1825625"/>
            <a:ext cx="5242200" cy="4351200"/>
          </a:xfrm>
          <a:prstGeom prst="rect">
            <a:avLst/>
          </a:prstGeom>
          <a:noFill/>
          <a:ln>
            <a:noFill/>
          </a:ln>
        </p:spPr>
        <p:txBody>
          <a:bodyPr anchorCtr="0" anchor="t" bIns="45700" lIns="91425" spcFirstLastPara="1" rIns="91425" wrap="square" tIns="45700">
            <a:noAutofit/>
          </a:bodyPr>
          <a:lstStyle/>
          <a:p>
            <a:pPr indent="-190500" lvl="0" marL="228600" rtl="0" algn="l">
              <a:lnSpc>
                <a:spcPct val="95000"/>
              </a:lnSpc>
              <a:spcBef>
                <a:spcPts val="0"/>
              </a:spcBef>
              <a:spcAft>
                <a:spcPts val="0"/>
              </a:spcAft>
              <a:buClr>
                <a:schemeClr val="dk1"/>
              </a:buClr>
              <a:buSzPts val="2200"/>
              <a:buChar char="●"/>
            </a:pPr>
            <a:r>
              <a:rPr lang="en-US" sz="2200"/>
              <a:t>The NPCs will chase the player if  the player is too close to the NPC.</a:t>
            </a:r>
            <a:endParaRPr sz="2200"/>
          </a:p>
          <a:p>
            <a:pPr indent="0" lvl="0" marL="457200" rtl="0" algn="l">
              <a:lnSpc>
                <a:spcPct val="95000"/>
              </a:lnSpc>
              <a:spcBef>
                <a:spcPts val="0"/>
              </a:spcBef>
              <a:spcAft>
                <a:spcPts val="0"/>
              </a:spcAft>
              <a:buSzPts val="935"/>
              <a:buNone/>
            </a:pPr>
            <a:r>
              <a:t/>
            </a:r>
            <a:endParaRPr sz="2200"/>
          </a:p>
          <a:p>
            <a:pPr indent="-190500" lvl="0" marL="228600" rtl="0" algn="l">
              <a:lnSpc>
                <a:spcPct val="95000"/>
              </a:lnSpc>
              <a:spcBef>
                <a:spcPts val="0"/>
              </a:spcBef>
              <a:spcAft>
                <a:spcPts val="0"/>
              </a:spcAft>
              <a:buSzPts val="2200"/>
              <a:buChar char="●"/>
            </a:pPr>
            <a:r>
              <a:rPr lang="en-US" sz="2200"/>
              <a:t>Chase.cs :</a:t>
            </a:r>
            <a:endParaRPr sz="2200"/>
          </a:p>
          <a:p>
            <a:pPr indent="-368300" lvl="1" marL="914400" rtl="0" algn="l">
              <a:lnSpc>
                <a:spcPct val="95000"/>
              </a:lnSpc>
              <a:spcBef>
                <a:spcPts val="0"/>
              </a:spcBef>
              <a:spcAft>
                <a:spcPts val="0"/>
              </a:spcAft>
              <a:buSzPts val="2200"/>
              <a:buChar char="○"/>
            </a:pPr>
            <a:r>
              <a:rPr lang="en-US" sz="2200"/>
              <a:t>float dis : compute distance between the player and the NPC</a:t>
            </a:r>
            <a:endParaRPr sz="2200"/>
          </a:p>
          <a:p>
            <a:pPr indent="-368300" lvl="1" marL="914400" rtl="0" algn="l">
              <a:lnSpc>
                <a:spcPct val="95000"/>
              </a:lnSpc>
              <a:spcBef>
                <a:spcPts val="0"/>
              </a:spcBef>
              <a:spcAft>
                <a:spcPts val="0"/>
              </a:spcAft>
              <a:buSzPts val="2200"/>
              <a:buChar char="○"/>
            </a:pPr>
            <a:r>
              <a:rPr lang="en-US" sz="2200"/>
              <a:t>detect the chasing range</a:t>
            </a:r>
            <a:endParaRPr sz="2200"/>
          </a:p>
          <a:p>
            <a:pPr indent="-368300" lvl="1" marL="914400" rtl="0" algn="l">
              <a:lnSpc>
                <a:spcPct val="95000"/>
              </a:lnSpc>
              <a:spcBef>
                <a:spcPts val="0"/>
              </a:spcBef>
              <a:spcAft>
                <a:spcPts val="0"/>
              </a:spcAft>
              <a:buSzPts val="2200"/>
              <a:buChar char="○"/>
            </a:pPr>
            <a:r>
              <a:rPr lang="en-US" sz="2200"/>
              <a:t>if the player is inside the chasing range, the NPC will turn to the player’s direction and chase forward</a:t>
            </a:r>
            <a:endParaRPr sz="2200"/>
          </a:p>
          <a:p>
            <a:pPr indent="0" lvl="0" marL="0" rtl="0" algn="l">
              <a:lnSpc>
                <a:spcPct val="95000"/>
              </a:lnSpc>
              <a:spcBef>
                <a:spcPts val="0"/>
              </a:spcBef>
              <a:spcAft>
                <a:spcPts val="0"/>
              </a:spcAft>
              <a:buSzPts val="935"/>
              <a:buNone/>
            </a:pPr>
            <a:r>
              <a:t/>
            </a:r>
            <a:endParaRPr sz="2200"/>
          </a:p>
          <a:p>
            <a:pPr indent="0" lvl="0" marL="0" rtl="0" algn="l">
              <a:lnSpc>
                <a:spcPct val="95000"/>
              </a:lnSpc>
              <a:spcBef>
                <a:spcPts val="1000"/>
              </a:spcBef>
              <a:spcAft>
                <a:spcPts val="0"/>
              </a:spcAft>
              <a:buSzPts val="935"/>
              <a:buNone/>
            </a:pPr>
            <a:r>
              <a:t/>
            </a:r>
            <a:endParaRPr sz="2200"/>
          </a:p>
          <a:p>
            <a:pPr indent="0" lvl="0" marL="0" rtl="0" algn="l">
              <a:lnSpc>
                <a:spcPct val="95000"/>
              </a:lnSpc>
              <a:spcBef>
                <a:spcPts val="1000"/>
              </a:spcBef>
              <a:spcAft>
                <a:spcPts val="0"/>
              </a:spcAft>
              <a:buSzPts val="935"/>
              <a:buNone/>
            </a:pPr>
            <a:r>
              <a:t/>
            </a:r>
            <a:endParaRPr sz="2200"/>
          </a:p>
          <a:p>
            <a:pPr indent="-50800" lvl="0" marL="228600" rtl="0" algn="l">
              <a:lnSpc>
                <a:spcPct val="95000"/>
              </a:lnSpc>
              <a:spcBef>
                <a:spcPts val="1000"/>
              </a:spcBef>
              <a:spcAft>
                <a:spcPts val="1600"/>
              </a:spcAft>
              <a:buClr>
                <a:schemeClr val="dk1"/>
              </a:buClr>
              <a:buSzPts val="2380"/>
              <a:buNone/>
            </a:pPr>
            <a:r>
              <a:t/>
            </a:r>
            <a:endParaRPr sz="2200"/>
          </a:p>
        </p:txBody>
      </p:sp>
      <p:pic>
        <p:nvPicPr>
          <p:cNvPr id="345" name="Google Shape;345;g10ccb44985d_1_11"/>
          <p:cNvPicPr preferRelativeResize="0"/>
          <p:nvPr/>
        </p:nvPicPr>
        <p:blipFill>
          <a:blip r:embed="rId3">
            <a:alphaModFix/>
          </a:blip>
          <a:stretch>
            <a:fillRect/>
          </a:stretch>
        </p:blipFill>
        <p:spPr>
          <a:xfrm>
            <a:off x="6080513" y="1825625"/>
            <a:ext cx="6111475" cy="4276475"/>
          </a:xfrm>
          <a:prstGeom prst="rect">
            <a:avLst/>
          </a:prstGeom>
          <a:noFill/>
          <a:ln>
            <a:noFill/>
          </a:ln>
        </p:spPr>
      </p:pic>
      <p:sp>
        <p:nvSpPr>
          <p:cNvPr id="346" name="Google Shape;346;g10ccb44985d_1_11"/>
          <p:cNvSpPr/>
          <p:nvPr/>
        </p:nvSpPr>
        <p:spPr>
          <a:xfrm>
            <a:off x="6334575" y="2666200"/>
            <a:ext cx="5603400" cy="356400"/>
          </a:xfrm>
          <a:prstGeom prst="rect">
            <a:avLst/>
          </a:prstGeom>
          <a:noFill/>
          <a:ln cap="flat" cmpd="sng" w="762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sp>
        <p:nvSpPr>
          <p:cNvPr id="351" name="Google Shape;351;g10cc06b7d33_0_1016"/>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Techniques</a:t>
            </a:r>
            <a:r>
              <a:rPr lang="en-US"/>
              <a:t> - Chase</a:t>
            </a:r>
            <a:endParaRPr/>
          </a:p>
        </p:txBody>
      </p:sp>
      <p:sp>
        <p:nvSpPr>
          <p:cNvPr id="352" name="Google Shape;352;g10cc06b7d33_0_1016"/>
          <p:cNvSpPr txBox="1"/>
          <p:nvPr>
            <p:ph idx="1" type="body"/>
          </p:nvPr>
        </p:nvSpPr>
        <p:spPr>
          <a:xfrm>
            <a:off x="838200" y="1825625"/>
            <a:ext cx="5242200" cy="4351200"/>
          </a:xfrm>
          <a:prstGeom prst="rect">
            <a:avLst/>
          </a:prstGeom>
          <a:noFill/>
          <a:ln>
            <a:noFill/>
          </a:ln>
        </p:spPr>
        <p:txBody>
          <a:bodyPr anchorCtr="0" anchor="t" bIns="45700" lIns="91425" spcFirstLastPara="1" rIns="91425" wrap="square" tIns="45700">
            <a:noAutofit/>
          </a:bodyPr>
          <a:lstStyle/>
          <a:p>
            <a:pPr indent="-190500" lvl="0" marL="228600" rtl="0" algn="l">
              <a:lnSpc>
                <a:spcPct val="95000"/>
              </a:lnSpc>
              <a:spcBef>
                <a:spcPts val="0"/>
              </a:spcBef>
              <a:spcAft>
                <a:spcPts val="0"/>
              </a:spcAft>
              <a:buClr>
                <a:schemeClr val="dk1"/>
              </a:buClr>
              <a:buSzPts val="2200"/>
              <a:buChar char="●"/>
            </a:pPr>
            <a:r>
              <a:rPr lang="en-US" sz="2200"/>
              <a:t>Set perspective for NPCs to fit the reality</a:t>
            </a:r>
            <a:endParaRPr sz="2200"/>
          </a:p>
          <a:p>
            <a:pPr indent="0" lvl="0" marL="457200" rtl="0" algn="l">
              <a:lnSpc>
                <a:spcPct val="95000"/>
              </a:lnSpc>
              <a:spcBef>
                <a:spcPts val="0"/>
              </a:spcBef>
              <a:spcAft>
                <a:spcPts val="0"/>
              </a:spcAft>
              <a:buSzPts val="935"/>
              <a:buNone/>
            </a:pPr>
            <a:r>
              <a:t/>
            </a:r>
            <a:endParaRPr sz="2200"/>
          </a:p>
          <a:p>
            <a:pPr indent="-190500" lvl="0" marL="228600" rtl="0" algn="l">
              <a:lnSpc>
                <a:spcPct val="95000"/>
              </a:lnSpc>
              <a:spcBef>
                <a:spcPts val="0"/>
              </a:spcBef>
              <a:spcAft>
                <a:spcPts val="0"/>
              </a:spcAft>
              <a:buSzPts val="2200"/>
              <a:buChar char="●"/>
            </a:pPr>
            <a:r>
              <a:rPr lang="en-US" sz="2200"/>
              <a:t>Chase.cs :</a:t>
            </a:r>
            <a:endParaRPr sz="2200"/>
          </a:p>
          <a:p>
            <a:pPr indent="-368300" lvl="1" marL="914400" rtl="0" algn="l">
              <a:lnSpc>
                <a:spcPct val="95000"/>
              </a:lnSpc>
              <a:spcBef>
                <a:spcPts val="0"/>
              </a:spcBef>
              <a:spcAft>
                <a:spcPts val="0"/>
              </a:spcAft>
              <a:buSzPts val="2200"/>
              <a:buChar char="○"/>
            </a:pPr>
            <a:r>
              <a:rPr lang="en-US" sz="2200"/>
              <a:t>float angle : compute NPC’s perspective</a:t>
            </a:r>
            <a:endParaRPr sz="2200"/>
          </a:p>
          <a:p>
            <a:pPr indent="0" lvl="0" marL="0" rtl="0" algn="l">
              <a:lnSpc>
                <a:spcPct val="95000"/>
              </a:lnSpc>
              <a:spcBef>
                <a:spcPts val="0"/>
              </a:spcBef>
              <a:spcAft>
                <a:spcPts val="0"/>
              </a:spcAft>
              <a:buSzPts val="935"/>
              <a:buNone/>
            </a:pPr>
            <a:r>
              <a:t/>
            </a:r>
            <a:endParaRPr sz="2200"/>
          </a:p>
          <a:p>
            <a:pPr indent="0" lvl="0" marL="0" rtl="0" algn="l">
              <a:lnSpc>
                <a:spcPct val="95000"/>
              </a:lnSpc>
              <a:spcBef>
                <a:spcPts val="1000"/>
              </a:spcBef>
              <a:spcAft>
                <a:spcPts val="0"/>
              </a:spcAft>
              <a:buSzPts val="935"/>
              <a:buNone/>
            </a:pPr>
            <a:r>
              <a:t/>
            </a:r>
            <a:endParaRPr sz="2200"/>
          </a:p>
          <a:p>
            <a:pPr indent="0" lvl="0" marL="0" rtl="0" algn="l">
              <a:lnSpc>
                <a:spcPct val="95000"/>
              </a:lnSpc>
              <a:spcBef>
                <a:spcPts val="1000"/>
              </a:spcBef>
              <a:spcAft>
                <a:spcPts val="0"/>
              </a:spcAft>
              <a:buSzPts val="935"/>
              <a:buNone/>
            </a:pPr>
            <a:r>
              <a:t/>
            </a:r>
            <a:endParaRPr sz="2200"/>
          </a:p>
          <a:p>
            <a:pPr indent="-50800" lvl="0" marL="228600" rtl="0" algn="l">
              <a:lnSpc>
                <a:spcPct val="95000"/>
              </a:lnSpc>
              <a:spcBef>
                <a:spcPts val="1000"/>
              </a:spcBef>
              <a:spcAft>
                <a:spcPts val="1600"/>
              </a:spcAft>
              <a:buClr>
                <a:schemeClr val="dk1"/>
              </a:buClr>
              <a:buSzPts val="2380"/>
              <a:buNone/>
            </a:pPr>
            <a:r>
              <a:t/>
            </a:r>
            <a:endParaRPr sz="2200"/>
          </a:p>
        </p:txBody>
      </p:sp>
      <p:pic>
        <p:nvPicPr>
          <p:cNvPr id="353" name="Google Shape;353;g10cc06b7d33_0_1016"/>
          <p:cNvPicPr preferRelativeResize="0"/>
          <p:nvPr/>
        </p:nvPicPr>
        <p:blipFill>
          <a:blip r:embed="rId3">
            <a:alphaModFix/>
          </a:blip>
          <a:stretch>
            <a:fillRect/>
          </a:stretch>
        </p:blipFill>
        <p:spPr>
          <a:xfrm>
            <a:off x="6080513" y="1825625"/>
            <a:ext cx="6111475" cy="4276475"/>
          </a:xfrm>
          <a:prstGeom prst="rect">
            <a:avLst/>
          </a:prstGeom>
          <a:noFill/>
          <a:ln>
            <a:noFill/>
          </a:ln>
        </p:spPr>
      </p:pic>
      <p:pic>
        <p:nvPicPr>
          <p:cNvPr id="354" name="Google Shape;354;g10cc06b7d33_0_1016"/>
          <p:cNvPicPr preferRelativeResize="0"/>
          <p:nvPr/>
        </p:nvPicPr>
        <p:blipFill>
          <a:blip r:embed="rId4">
            <a:alphaModFix/>
          </a:blip>
          <a:stretch>
            <a:fillRect/>
          </a:stretch>
        </p:blipFill>
        <p:spPr>
          <a:xfrm>
            <a:off x="1753275" y="3624750"/>
            <a:ext cx="3412050" cy="2819775"/>
          </a:xfrm>
          <a:prstGeom prst="rect">
            <a:avLst/>
          </a:prstGeom>
          <a:noFill/>
          <a:ln>
            <a:noFill/>
          </a:ln>
        </p:spPr>
      </p:pic>
      <p:sp>
        <p:nvSpPr>
          <p:cNvPr id="355" name="Google Shape;355;g10cc06b7d33_0_1016"/>
          <p:cNvSpPr/>
          <p:nvPr/>
        </p:nvSpPr>
        <p:spPr>
          <a:xfrm>
            <a:off x="6316200" y="2480850"/>
            <a:ext cx="5603400" cy="427800"/>
          </a:xfrm>
          <a:prstGeom prst="rect">
            <a:avLst/>
          </a:prstGeom>
          <a:noFill/>
          <a:ln cap="flat" cmpd="sng" w="762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 name="Shape 359"/>
        <p:cNvGrpSpPr/>
        <p:nvPr/>
      </p:nvGrpSpPr>
      <p:grpSpPr>
        <a:xfrm>
          <a:off x="0" y="0"/>
          <a:ext cx="0" cy="0"/>
          <a:chOff x="0" y="0"/>
          <a:chExt cx="0" cy="0"/>
        </a:xfrm>
      </p:grpSpPr>
      <p:sp>
        <p:nvSpPr>
          <p:cNvPr id="360" name="Google Shape;360;g10cc06b7d33_0_1034"/>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Techniques</a:t>
            </a:r>
            <a:r>
              <a:rPr lang="en-US"/>
              <a:t> - Chase</a:t>
            </a:r>
            <a:endParaRPr/>
          </a:p>
        </p:txBody>
      </p:sp>
      <p:sp>
        <p:nvSpPr>
          <p:cNvPr id="361" name="Google Shape;361;g10cc06b7d33_0_1034"/>
          <p:cNvSpPr txBox="1"/>
          <p:nvPr>
            <p:ph idx="1" type="body"/>
          </p:nvPr>
        </p:nvSpPr>
        <p:spPr>
          <a:xfrm>
            <a:off x="838200" y="1825625"/>
            <a:ext cx="5242200" cy="4351200"/>
          </a:xfrm>
          <a:prstGeom prst="rect">
            <a:avLst/>
          </a:prstGeom>
          <a:noFill/>
          <a:ln>
            <a:noFill/>
          </a:ln>
        </p:spPr>
        <p:txBody>
          <a:bodyPr anchorCtr="0" anchor="t" bIns="45700" lIns="91425" spcFirstLastPara="1" rIns="91425" wrap="square" tIns="45700">
            <a:noAutofit/>
          </a:bodyPr>
          <a:lstStyle/>
          <a:p>
            <a:pPr indent="-190500" lvl="0" marL="228600" rtl="0" algn="l">
              <a:lnSpc>
                <a:spcPct val="95000"/>
              </a:lnSpc>
              <a:spcBef>
                <a:spcPts val="0"/>
              </a:spcBef>
              <a:spcAft>
                <a:spcPts val="0"/>
              </a:spcAft>
              <a:buClr>
                <a:schemeClr val="dk1"/>
              </a:buClr>
              <a:buSzPts val="2200"/>
              <a:buChar char="●"/>
            </a:pPr>
            <a:r>
              <a:rPr lang="en-US" sz="2200"/>
              <a:t>Use the animator to control NPCs’ animations between idle and chasing</a:t>
            </a:r>
            <a:endParaRPr sz="2200"/>
          </a:p>
          <a:p>
            <a:pPr indent="0" lvl="0" marL="457200" rtl="0" algn="l">
              <a:lnSpc>
                <a:spcPct val="95000"/>
              </a:lnSpc>
              <a:spcBef>
                <a:spcPts val="0"/>
              </a:spcBef>
              <a:spcAft>
                <a:spcPts val="0"/>
              </a:spcAft>
              <a:buSzPts val="935"/>
              <a:buNone/>
            </a:pPr>
            <a:r>
              <a:t/>
            </a:r>
            <a:endParaRPr sz="2200"/>
          </a:p>
          <a:p>
            <a:pPr indent="-368300" lvl="1" marL="914400" rtl="0" algn="l">
              <a:lnSpc>
                <a:spcPct val="95000"/>
              </a:lnSpc>
              <a:spcBef>
                <a:spcPts val="0"/>
              </a:spcBef>
              <a:spcAft>
                <a:spcPts val="0"/>
              </a:spcAft>
              <a:buSzPts val="2200"/>
              <a:buChar char="○"/>
            </a:pPr>
            <a:r>
              <a:rPr lang="en-US" sz="2200"/>
              <a:t>switch the animations of NPCs in </a:t>
            </a:r>
            <a:r>
              <a:rPr lang="en-US" sz="2200"/>
              <a:t>Chase.cs</a:t>
            </a:r>
            <a:endParaRPr sz="2200"/>
          </a:p>
          <a:p>
            <a:pPr indent="0" lvl="0" marL="0" rtl="0" algn="l">
              <a:lnSpc>
                <a:spcPct val="95000"/>
              </a:lnSpc>
              <a:spcBef>
                <a:spcPts val="0"/>
              </a:spcBef>
              <a:spcAft>
                <a:spcPts val="0"/>
              </a:spcAft>
              <a:buNone/>
            </a:pPr>
            <a:r>
              <a:t/>
            </a:r>
            <a:endParaRPr sz="2200"/>
          </a:p>
          <a:p>
            <a:pPr indent="0" lvl="0" marL="0" rtl="0" algn="l">
              <a:lnSpc>
                <a:spcPct val="95000"/>
              </a:lnSpc>
              <a:spcBef>
                <a:spcPts val="0"/>
              </a:spcBef>
              <a:spcAft>
                <a:spcPts val="0"/>
              </a:spcAft>
              <a:buSzPts val="935"/>
              <a:buNone/>
            </a:pPr>
            <a:r>
              <a:t/>
            </a:r>
            <a:endParaRPr sz="2200"/>
          </a:p>
          <a:p>
            <a:pPr indent="0" lvl="0" marL="0" rtl="0" algn="l">
              <a:lnSpc>
                <a:spcPct val="95000"/>
              </a:lnSpc>
              <a:spcBef>
                <a:spcPts val="1000"/>
              </a:spcBef>
              <a:spcAft>
                <a:spcPts val="0"/>
              </a:spcAft>
              <a:buSzPts val="935"/>
              <a:buNone/>
            </a:pPr>
            <a:r>
              <a:t/>
            </a:r>
            <a:endParaRPr sz="2200"/>
          </a:p>
          <a:p>
            <a:pPr indent="0" lvl="0" marL="0" rtl="0" algn="l">
              <a:lnSpc>
                <a:spcPct val="95000"/>
              </a:lnSpc>
              <a:spcBef>
                <a:spcPts val="1000"/>
              </a:spcBef>
              <a:spcAft>
                <a:spcPts val="0"/>
              </a:spcAft>
              <a:buSzPts val="935"/>
              <a:buNone/>
            </a:pPr>
            <a:r>
              <a:t/>
            </a:r>
            <a:endParaRPr sz="2200"/>
          </a:p>
          <a:p>
            <a:pPr indent="-50800" lvl="0" marL="228600" rtl="0" algn="l">
              <a:lnSpc>
                <a:spcPct val="95000"/>
              </a:lnSpc>
              <a:spcBef>
                <a:spcPts val="1000"/>
              </a:spcBef>
              <a:spcAft>
                <a:spcPts val="1600"/>
              </a:spcAft>
              <a:buClr>
                <a:schemeClr val="dk1"/>
              </a:buClr>
              <a:buSzPts val="2380"/>
              <a:buNone/>
            </a:pPr>
            <a:r>
              <a:t/>
            </a:r>
            <a:endParaRPr sz="2200"/>
          </a:p>
        </p:txBody>
      </p:sp>
      <p:pic>
        <p:nvPicPr>
          <p:cNvPr id="362" name="Google Shape;362;g10cc06b7d33_0_1034"/>
          <p:cNvPicPr preferRelativeResize="0"/>
          <p:nvPr/>
        </p:nvPicPr>
        <p:blipFill>
          <a:blip r:embed="rId3">
            <a:alphaModFix/>
          </a:blip>
          <a:stretch>
            <a:fillRect/>
          </a:stretch>
        </p:blipFill>
        <p:spPr>
          <a:xfrm>
            <a:off x="6080513" y="1825625"/>
            <a:ext cx="6111475" cy="4276475"/>
          </a:xfrm>
          <a:prstGeom prst="rect">
            <a:avLst/>
          </a:prstGeom>
          <a:noFill/>
          <a:ln>
            <a:noFill/>
          </a:ln>
        </p:spPr>
      </p:pic>
      <p:sp>
        <p:nvSpPr>
          <p:cNvPr id="363" name="Google Shape;363;g10cc06b7d33_0_1034"/>
          <p:cNvSpPr/>
          <p:nvPr/>
        </p:nvSpPr>
        <p:spPr>
          <a:xfrm>
            <a:off x="6334550" y="4120500"/>
            <a:ext cx="5603400" cy="712800"/>
          </a:xfrm>
          <a:prstGeom prst="rect">
            <a:avLst/>
          </a:prstGeom>
          <a:noFill/>
          <a:ln cap="flat" cmpd="sng" w="762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g10cc06b7d33_0_1034"/>
          <p:cNvSpPr/>
          <p:nvPr/>
        </p:nvSpPr>
        <p:spPr>
          <a:xfrm>
            <a:off x="6334550" y="5261125"/>
            <a:ext cx="5603400" cy="513300"/>
          </a:xfrm>
          <a:prstGeom prst="rect">
            <a:avLst/>
          </a:prstGeom>
          <a:noFill/>
          <a:ln cap="flat" cmpd="sng" w="762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pic>
        <p:nvPicPr>
          <p:cNvPr id="87" name="Google Shape;87;p3" title="out">
            <a:hlinkClick r:id="rId3"/>
          </p:cNvPr>
          <p:cNvPicPr preferRelativeResize="0"/>
          <p:nvPr/>
        </p:nvPicPr>
        <p:blipFill>
          <a:blip r:embed="rId4">
            <a:alphaModFix/>
          </a:blip>
          <a:stretch>
            <a:fillRect/>
          </a:stretch>
        </p:blipFill>
        <p:spPr>
          <a:xfrm>
            <a:off x="1589775" y="178100"/>
            <a:ext cx="8669050" cy="65018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7"/>
                                        </p:tgtEl>
                                        <p:attrNameLst>
                                          <p:attrName>style.visibility</p:attrName>
                                        </p:attrNameLst>
                                      </p:cBhvr>
                                      <p:to>
                                        <p:strVal val="visible"/>
                                      </p:to>
                                    </p:set>
                                    <p:animEffect filter="fade" transition="in">
                                      <p:cBhvr>
                                        <p:cTn dur="1000"/>
                                        <p:tgtEl>
                                          <p:spTgt spid="8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g10cc06b7d33_0_1043"/>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Techniques</a:t>
            </a:r>
            <a:r>
              <a:rPr lang="en-US"/>
              <a:t> - Chase</a:t>
            </a:r>
            <a:endParaRPr/>
          </a:p>
        </p:txBody>
      </p:sp>
      <p:sp>
        <p:nvSpPr>
          <p:cNvPr id="370" name="Google Shape;370;g10cc06b7d33_0_1043"/>
          <p:cNvSpPr txBox="1"/>
          <p:nvPr>
            <p:ph idx="1" type="body"/>
          </p:nvPr>
        </p:nvSpPr>
        <p:spPr>
          <a:xfrm>
            <a:off x="838200" y="1825625"/>
            <a:ext cx="10397100" cy="1251300"/>
          </a:xfrm>
          <a:prstGeom prst="rect">
            <a:avLst/>
          </a:prstGeom>
          <a:noFill/>
          <a:ln>
            <a:noFill/>
          </a:ln>
        </p:spPr>
        <p:txBody>
          <a:bodyPr anchorCtr="0" anchor="t" bIns="45700" lIns="91425" spcFirstLastPara="1" rIns="91425" wrap="square" tIns="45700">
            <a:noAutofit/>
          </a:bodyPr>
          <a:lstStyle/>
          <a:p>
            <a:pPr indent="-190500" lvl="0" marL="228600" rtl="0" algn="l">
              <a:lnSpc>
                <a:spcPct val="95000"/>
              </a:lnSpc>
              <a:spcBef>
                <a:spcPts val="0"/>
              </a:spcBef>
              <a:spcAft>
                <a:spcPts val="0"/>
              </a:spcAft>
              <a:buClr>
                <a:schemeClr val="dk1"/>
              </a:buClr>
              <a:buSzPts val="2200"/>
              <a:buChar char="●"/>
            </a:pPr>
            <a:r>
              <a:rPr lang="en-US" sz="2200"/>
              <a:t>Use the animator to control NPCs’ animations between idle and chasing</a:t>
            </a:r>
            <a:endParaRPr sz="2200"/>
          </a:p>
          <a:p>
            <a:pPr indent="0" lvl="0" marL="457200" rtl="0" algn="l">
              <a:lnSpc>
                <a:spcPct val="95000"/>
              </a:lnSpc>
              <a:spcBef>
                <a:spcPts val="0"/>
              </a:spcBef>
              <a:spcAft>
                <a:spcPts val="0"/>
              </a:spcAft>
              <a:buNone/>
            </a:pPr>
            <a:r>
              <a:t/>
            </a:r>
            <a:endParaRPr sz="2200"/>
          </a:p>
          <a:p>
            <a:pPr indent="-368300" lvl="1" marL="914400" rtl="0" algn="l">
              <a:lnSpc>
                <a:spcPct val="95000"/>
              </a:lnSpc>
              <a:spcBef>
                <a:spcPts val="0"/>
              </a:spcBef>
              <a:spcAft>
                <a:spcPts val="0"/>
              </a:spcAft>
              <a:buSzPts val="2200"/>
              <a:buChar char="○"/>
            </a:pPr>
            <a:r>
              <a:rPr lang="en-US" sz="2200"/>
              <a:t>define animations in animator</a:t>
            </a:r>
            <a:endParaRPr sz="2200"/>
          </a:p>
          <a:p>
            <a:pPr indent="0" lvl="0" marL="0" rtl="0" algn="l">
              <a:lnSpc>
                <a:spcPct val="95000"/>
              </a:lnSpc>
              <a:spcBef>
                <a:spcPts val="0"/>
              </a:spcBef>
              <a:spcAft>
                <a:spcPts val="0"/>
              </a:spcAft>
              <a:buSzPts val="935"/>
              <a:buNone/>
            </a:pPr>
            <a:r>
              <a:t/>
            </a:r>
            <a:endParaRPr sz="2200"/>
          </a:p>
          <a:p>
            <a:pPr indent="0" lvl="0" marL="0" rtl="0" algn="l">
              <a:lnSpc>
                <a:spcPct val="95000"/>
              </a:lnSpc>
              <a:spcBef>
                <a:spcPts val="1000"/>
              </a:spcBef>
              <a:spcAft>
                <a:spcPts val="0"/>
              </a:spcAft>
              <a:buSzPts val="935"/>
              <a:buNone/>
            </a:pPr>
            <a:r>
              <a:t/>
            </a:r>
            <a:endParaRPr sz="2200"/>
          </a:p>
          <a:p>
            <a:pPr indent="0" lvl="0" marL="0" rtl="0" algn="l">
              <a:lnSpc>
                <a:spcPct val="95000"/>
              </a:lnSpc>
              <a:spcBef>
                <a:spcPts val="1000"/>
              </a:spcBef>
              <a:spcAft>
                <a:spcPts val="0"/>
              </a:spcAft>
              <a:buSzPts val="935"/>
              <a:buNone/>
            </a:pPr>
            <a:r>
              <a:t/>
            </a:r>
            <a:endParaRPr sz="2200"/>
          </a:p>
          <a:p>
            <a:pPr indent="-50800" lvl="0" marL="228600" rtl="0" algn="l">
              <a:lnSpc>
                <a:spcPct val="95000"/>
              </a:lnSpc>
              <a:spcBef>
                <a:spcPts val="1000"/>
              </a:spcBef>
              <a:spcAft>
                <a:spcPts val="1600"/>
              </a:spcAft>
              <a:buClr>
                <a:schemeClr val="dk1"/>
              </a:buClr>
              <a:buSzPts val="2380"/>
              <a:buNone/>
            </a:pPr>
            <a:r>
              <a:t/>
            </a:r>
            <a:endParaRPr sz="2200"/>
          </a:p>
        </p:txBody>
      </p:sp>
      <p:pic>
        <p:nvPicPr>
          <p:cNvPr id="371" name="Google Shape;371;g10cc06b7d33_0_1043"/>
          <p:cNvPicPr preferRelativeResize="0"/>
          <p:nvPr/>
        </p:nvPicPr>
        <p:blipFill>
          <a:blip r:embed="rId3">
            <a:alphaModFix/>
          </a:blip>
          <a:stretch>
            <a:fillRect/>
          </a:stretch>
        </p:blipFill>
        <p:spPr>
          <a:xfrm>
            <a:off x="1840975" y="3077000"/>
            <a:ext cx="8909275" cy="3339000"/>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5" name="Shape 375"/>
        <p:cNvGrpSpPr/>
        <p:nvPr/>
      </p:nvGrpSpPr>
      <p:grpSpPr>
        <a:xfrm>
          <a:off x="0" y="0"/>
          <a:ext cx="0" cy="0"/>
          <a:chOff x="0" y="0"/>
          <a:chExt cx="0" cy="0"/>
        </a:xfrm>
      </p:grpSpPr>
      <p:sp>
        <p:nvSpPr>
          <p:cNvPr id="376" name="Google Shape;376;g10a89fcbaa2_0_27"/>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Techniques - </a:t>
            </a:r>
            <a:r>
              <a:rPr lang="en-US"/>
              <a:t>Event Driven Development (EDD)</a:t>
            </a:r>
            <a:endParaRPr/>
          </a:p>
        </p:txBody>
      </p:sp>
      <p:sp>
        <p:nvSpPr>
          <p:cNvPr id="377" name="Google Shape;377;g10a89fcbaa2_0_27"/>
          <p:cNvSpPr txBox="1"/>
          <p:nvPr/>
        </p:nvSpPr>
        <p:spPr>
          <a:xfrm>
            <a:off x="1148113" y="6150427"/>
            <a:ext cx="8292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sz="2400">
                <a:solidFill>
                  <a:srgbClr val="FFFFFF"/>
                </a:solidFill>
              </a:rPr>
              <a:t>…</a:t>
            </a:r>
            <a:endParaRPr sz="2400">
              <a:solidFill>
                <a:srgbClr val="FFFFFF"/>
              </a:solidFill>
            </a:endParaRPr>
          </a:p>
        </p:txBody>
      </p:sp>
      <p:sp>
        <p:nvSpPr>
          <p:cNvPr id="378" name="Google Shape;378;g10a89fcbaa2_0_27"/>
          <p:cNvSpPr/>
          <p:nvPr/>
        </p:nvSpPr>
        <p:spPr>
          <a:xfrm>
            <a:off x="701988" y="1738175"/>
            <a:ext cx="1721400" cy="1234200"/>
          </a:xfrm>
          <a:prstGeom prst="rect">
            <a:avLst/>
          </a:prstGeom>
          <a:solidFill>
            <a:srgbClr val="CCCCCC"/>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400"/>
              <a:t>Class A</a:t>
            </a:r>
            <a:endParaRPr sz="2400"/>
          </a:p>
        </p:txBody>
      </p:sp>
      <p:sp>
        <p:nvSpPr>
          <p:cNvPr id="379" name="Google Shape;379;g10a89fcbaa2_0_27"/>
          <p:cNvSpPr/>
          <p:nvPr/>
        </p:nvSpPr>
        <p:spPr>
          <a:xfrm>
            <a:off x="701988" y="3327164"/>
            <a:ext cx="1721400" cy="12342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sz="2400"/>
              <a:t>Class B</a:t>
            </a:r>
            <a:endParaRPr sz="2400"/>
          </a:p>
        </p:txBody>
      </p:sp>
      <p:sp>
        <p:nvSpPr>
          <p:cNvPr id="380" name="Google Shape;380;g10a89fcbaa2_0_27"/>
          <p:cNvSpPr/>
          <p:nvPr/>
        </p:nvSpPr>
        <p:spPr>
          <a:xfrm>
            <a:off x="701988" y="4916153"/>
            <a:ext cx="1721400" cy="12342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sz="2400"/>
              <a:t>Class C</a:t>
            </a:r>
            <a:endParaRPr sz="2400"/>
          </a:p>
        </p:txBody>
      </p:sp>
      <p:sp>
        <p:nvSpPr>
          <p:cNvPr id="381" name="Google Shape;381;g10a89fcbaa2_0_27"/>
          <p:cNvSpPr/>
          <p:nvPr/>
        </p:nvSpPr>
        <p:spPr>
          <a:xfrm>
            <a:off x="3245401" y="2248876"/>
            <a:ext cx="5701200" cy="3263100"/>
          </a:xfrm>
          <a:prstGeom prst="roundRect">
            <a:avLst>
              <a:gd fmla="val 16667" name="adj"/>
            </a:avLst>
          </a:prstGeom>
          <a:solidFill>
            <a:schemeClr val="dk2"/>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400"/>
              <a:t>Event Manager</a:t>
            </a:r>
            <a:endParaRPr sz="2400"/>
          </a:p>
        </p:txBody>
      </p:sp>
      <p:sp>
        <p:nvSpPr>
          <p:cNvPr id="382" name="Google Shape;382;g10a89fcbaa2_0_27"/>
          <p:cNvSpPr/>
          <p:nvPr/>
        </p:nvSpPr>
        <p:spPr>
          <a:xfrm>
            <a:off x="4190365" y="3057625"/>
            <a:ext cx="3657600" cy="707700"/>
          </a:xfrm>
          <a:prstGeom prst="roundRect">
            <a:avLst>
              <a:gd fmla="val 16667" name="adj"/>
            </a:avLst>
          </a:prstGeom>
          <a:solidFill>
            <a:srgbClr val="EEEEEE"/>
          </a:solidFill>
          <a:ln>
            <a:noFill/>
          </a:ln>
          <a:effectLst>
            <a:outerShdw blurRad="228600" rotWithShape="0" algn="bl" dir="2820000" dist="85725">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US" sz="1800"/>
              <a:t>Topic: EventType 1</a:t>
            </a:r>
            <a:endParaRPr sz="1800"/>
          </a:p>
        </p:txBody>
      </p:sp>
      <p:sp>
        <p:nvSpPr>
          <p:cNvPr id="383" name="Google Shape;383;g10a89fcbaa2_0_27"/>
          <p:cNvSpPr/>
          <p:nvPr/>
        </p:nvSpPr>
        <p:spPr>
          <a:xfrm>
            <a:off x="4190365" y="4008128"/>
            <a:ext cx="3657600" cy="707700"/>
          </a:xfrm>
          <a:prstGeom prst="roundRect">
            <a:avLst>
              <a:gd fmla="val 16667" name="adj"/>
            </a:avLst>
          </a:prstGeom>
          <a:solidFill>
            <a:srgbClr val="EEEEEE"/>
          </a:solidFill>
          <a:ln>
            <a:noFill/>
          </a:ln>
          <a:effectLst>
            <a:outerShdw blurRad="228600" rotWithShape="0" algn="bl" dir="2820000" dist="85725">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US" sz="1800"/>
              <a:t>Topic: EventType 2</a:t>
            </a:r>
            <a:endParaRPr sz="1800"/>
          </a:p>
        </p:txBody>
      </p:sp>
      <p:sp>
        <p:nvSpPr>
          <p:cNvPr id="384" name="Google Shape;384;g10a89fcbaa2_0_27"/>
          <p:cNvSpPr txBox="1"/>
          <p:nvPr/>
        </p:nvSpPr>
        <p:spPr>
          <a:xfrm>
            <a:off x="5604580" y="4715701"/>
            <a:ext cx="8292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a:solidFill>
                  <a:srgbClr val="000000"/>
                </a:solidFill>
              </a:rPr>
              <a:t>…</a:t>
            </a:r>
            <a:endParaRPr/>
          </a:p>
        </p:txBody>
      </p:sp>
      <p:sp>
        <p:nvSpPr>
          <p:cNvPr id="385" name="Google Shape;385;g10a89fcbaa2_0_27"/>
          <p:cNvSpPr txBox="1"/>
          <p:nvPr/>
        </p:nvSpPr>
        <p:spPr>
          <a:xfrm>
            <a:off x="10214735" y="6150427"/>
            <a:ext cx="8292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sz="2400">
                <a:solidFill>
                  <a:srgbClr val="FFFFFF"/>
                </a:solidFill>
              </a:rPr>
              <a:t>…</a:t>
            </a:r>
            <a:endParaRPr sz="2400">
              <a:solidFill>
                <a:srgbClr val="FFFFFF"/>
              </a:solidFill>
            </a:endParaRPr>
          </a:p>
        </p:txBody>
      </p:sp>
      <p:sp>
        <p:nvSpPr>
          <p:cNvPr id="386" name="Google Shape;386;g10a89fcbaa2_0_27"/>
          <p:cNvSpPr/>
          <p:nvPr/>
        </p:nvSpPr>
        <p:spPr>
          <a:xfrm>
            <a:off x="9768609" y="1738175"/>
            <a:ext cx="1721400" cy="12342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sz="2400"/>
              <a:t>Class A’</a:t>
            </a:r>
            <a:endParaRPr sz="2400"/>
          </a:p>
        </p:txBody>
      </p:sp>
      <p:sp>
        <p:nvSpPr>
          <p:cNvPr id="387" name="Google Shape;387;g10a89fcbaa2_0_27"/>
          <p:cNvSpPr/>
          <p:nvPr/>
        </p:nvSpPr>
        <p:spPr>
          <a:xfrm>
            <a:off x="9768609" y="3327164"/>
            <a:ext cx="1721400" cy="12342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sz="2400"/>
              <a:t>Class B’</a:t>
            </a:r>
            <a:endParaRPr sz="2400"/>
          </a:p>
        </p:txBody>
      </p:sp>
      <p:sp>
        <p:nvSpPr>
          <p:cNvPr id="388" name="Google Shape;388;g10a89fcbaa2_0_27"/>
          <p:cNvSpPr/>
          <p:nvPr/>
        </p:nvSpPr>
        <p:spPr>
          <a:xfrm>
            <a:off x="9768609" y="4916153"/>
            <a:ext cx="1721400" cy="12342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sz="2400"/>
              <a:t>Class C’</a:t>
            </a:r>
            <a:endParaRPr sz="2400"/>
          </a:p>
        </p:txBody>
      </p:sp>
      <p:sp>
        <p:nvSpPr>
          <p:cNvPr id="389" name="Google Shape;389;g10a89fcbaa2_0_27"/>
          <p:cNvSpPr/>
          <p:nvPr/>
        </p:nvSpPr>
        <p:spPr>
          <a:xfrm>
            <a:off x="840307" y="2546880"/>
            <a:ext cx="414900" cy="340500"/>
          </a:xfrm>
          <a:prstGeom prst="rect">
            <a:avLst/>
          </a:prstGeom>
          <a:solidFill>
            <a:srgbClr val="EEEEEE"/>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sz="1000"/>
          </a:p>
        </p:txBody>
      </p:sp>
      <p:sp>
        <p:nvSpPr>
          <p:cNvPr id="390" name="Google Shape;390;g10a89fcbaa2_0_27"/>
          <p:cNvSpPr/>
          <p:nvPr/>
        </p:nvSpPr>
        <p:spPr>
          <a:xfrm>
            <a:off x="1355232" y="2546880"/>
            <a:ext cx="414900" cy="340500"/>
          </a:xfrm>
          <a:prstGeom prst="rect">
            <a:avLst/>
          </a:prstGeom>
          <a:solidFill>
            <a:srgbClr val="EEEEEE"/>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g10a89fcbaa2_0_27"/>
          <p:cNvSpPr/>
          <p:nvPr/>
        </p:nvSpPr>
        <p:spPr>
          <a:xfrm>
            <a:off x="1870158" y="2546880"/>
            <a:ext cx="414900" cy="340500"/>
          </a:xfrm>
          <a:prstGeom prst="rect">
            <a:avLst/>
          </a:prstGeom>
          <a:solidFill>
            <a:srgbClr val="EEEEEE"/>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cxnSp>
        <p:nvCxnSpPr>
          <p:cNvPr id="392" name="Google Shape;392;g10a89fcbaa2_0_27"/>
          <p:cNvCxnSpPr>
            <a:stCxn id="378" idx="3"/>
            <a:endCxn id="382" idx="1"/>
          </p:cNvCxnSpPr>
          <p:nvPr/>
        </p:nvCxnSpPr>
        <p:spPr>
          <a:xfrm>
            <a:off x="2423388" y="2355275"/>
            <a:ext cx="1767000" cy="1056300"/>
          </a:xfrm>
          <a:prstGeom prst="curvedConnector3">
            <a:avLst>
              <a:gd fmla="val 49995" name="adj1"/>
            </a:avLst>
          </a:prstGeom>
          <a:noFill/>
          <a:ln cap="flat" cmpd="sng" w="38100">
            <a:solidFill>
              <a:schemeClr val="accent5"/>
            </a:solidFill>
            <a:prstDash val="solid"/>
            <a:round/>
            <a:headEnd len="med" w="med" type="none"/>
            <a:tailEnd len="med" w="med" type="triangle"/>
          </a:ln>
        </p:spPr>
      </p:cxnSp>
      <p:cxnSp>
        <p:nvCxnSpPr>
          <p:cNvPr id="393" name="Google Shape;393;g10a89fcbaa2_0_27"/>
          <p:cNvCxnSpPr>
            <a:stCxn id="379" idx="3"/>
            <a:endCxn id="382" idx="1"/>
          </p:cNvCxnSpPr>
          <p:nvPr/>
        </p:nvCxnSpPr>
        <p:spPr>
          <a:xfrm flipH="1" rot="10800000">
            <a:off x="2423388" y="3411464"/>
            <a:ext cx="1767000" cy="532800"/>
          </a:xfrm>
          <a:prstGeom prst="curvedConnector3">
            <a:avLst>
              <a:gd fmla="val 49995" name="adj1"/>
            </a:avLst>
          </a:prstGeom>
          <a:noFill/>
          <a:ln cap="flat" cmpd="sng" w="38100">
            <a:solidFill>
              <a:schemeClr val="accent5"/>
            </a:solidFill>
            <a:prstDash val="solid"/>
            <a:round/>
            <a:headEnd len="med" w="med" type="none"/>
            <a:tailEnd len="med" w="med" type="triangle"/>
          </a:ln>
        </p:spPr>
      </p:cxnSp>
      <p:cxnSp>
        <p:nvCxnSpPr>
          <p:cNvPr id="394" name="Google Shape;394;g10a89fcbaa2_0_27"/>
          <p:cNvCxnSpPr>
            <a:stCxn id="380" idx="3"/>
            <a:endCxn id="383" idx="1"/>
          </p:cNvCxnSpPr>
          <p:nvPr/>
        </p:nvCxnSpPr>
        <p:spPr>
          <a:xfrm flipH="1" rot="10800000">
            <a:off x="2423388" y="4362053"/>
            <a:ext cx="1767000" cy="1171200"/>
          </a:xfrm>
          <a:prstGeom prst="curvedConnector3">
            <a:avLst>
              <a:gd fmla="val 49995" name="adj1"/>
            </a:avLst>
          </a:prstGeom>
          <a:noFill/>
          <a:ln cap="flat" cmpd="sng" w="38100">
            <a:solidFill>
              <a:schemeClr val="accent5"/>
            </a:solidFill>
            <a:prstDash val="solid"/>
            <a:round/>
            <a:headEnd len="med" w="med" type="none"/>
            <a:tailEnd len="med" w="med" type="triangle"/>
          </a:ln>
        </p:spPr>
      </p:cxnSp>
      <p:cxnSp>
        <p:nvCxnSpPr>
          <p:cNvPr id="395" name="Google Shape;395;g10a89fcbaa2_0_27"/>
          <p:cNvCxnSpPr>
            <a:stCxn id="382" idx="3"/>
            <a:endCxn id="387" idx="1"/>
          </p:cNvCxnSpPr>
          <p:nvPr/>
        </p:nvCxnSpPr>
        <p:spPr>
          <a:xfrm>
            <a:off x="7847965" y="3411475"/>
            <a:ext cx="1920600" cy="532800"/>
          </a:xfrm>
          <a:prstGeom prst="curvedConnector3">
            <a:avLst>
              <a:gd fmla="val 50002" name="adj1"/>
            </a:avLst>
          </a:prstGeom>
          <a:noFill/>
          <a:ln cap="flat" cmpd="sng" w="38100">
            <a:solidFill>
              <a:schemeClr val="accent4"/>
            </a:solidFill>
            <a:prstDash val="solid"/>
            <a:round/>
            <a:headEnd len="med" w="med" type="none"/>
            <a:tailEnd len="med" w="med" type="triangle"/>
          </a:ln>
        </p:spPr>
      </p:cxnSp>
      <p:cxnSp>
        <p:nvCxnSpPr>
          <p:cNvPr id="396" name="Google Shape;396;g10a89fcbaa2_0_27"/>
          <p:cNvCxnSpPr>
            <a:stCxn id="383" idx="3"/>
            <a:endCxn id="386" idx="1"/>
          </p:cNvCxnSpPr>
          <p:nvPr/>
        </p:nvCxnSpPr>
        <p:spPr>
          <a:xfrm flipH="1" rot="10800000">
            <a:off x="7847965" y="2355278"/>
            <a:ext cx="1920600" cy="2006700"/>
          </a:xfrm>
          <a:prstGeom prst="curvedConnector3">
            <a:avLst>
              <a:gd fmla="val 50002" name="adj1"/>
            </a:avLst>
          </a:prstGeom>
          <a:noFill/>
          <a:ln cap="flat" cmpd="sng" w="38100">
            <a:solidFill>
              <a:schemeClr val="accent4"/>
            </a:solidFill>
            <a:prstDash val="solid"/>
            <a:round/>
            <a:headEnd len="med" w="med" type="none"/>
            <a:tailEnd len="med" w="med" type="triangle"/>
          </a:ln>
        </p:spPr>
      </p:cxnSp>
      <p:cxnSp>
        <p:nvCxnSpPr>
          <p:cNvPr id="397" name="Google Shape;397;g10a89fcbaa2_0_27"/>
          <p:cNvCxnSpPr>
            <a:stCxn id="383" idx="3"/>
            <a:endCxn id="388" idx="1"/>
          </p:cNvCxnSpPr>
          <p:nvPr/>
        </p:nvCxnSpPr>
        <p:spPr>
          <a:xfrm>
            <a:off x="7847965" y="4361978"/>
            <a:ext cx="1920600" cy="1171200"/>
          </a:xfrm>
          <a:prstGeom prst="curvedConnector3">
            <a:avLst>
              <a:gd fmla="val 50002" name="adj1"/>
            </a:avLst>
          </a:prstGeom>
          <a:noFill/>
          <a:ln cap="flat" cmpd="sng" w="38100">
            <a:solidFill>
              <a:schemeClr val="accent4"/>
            </a:solidFill>
            <a:prstDash val="solid"/>
            <a:round/>
            <a:headEnd len="med" w="med" type="none"/>
            <a:tailEnd len="med" w="med" type="triangle"/>
          </a:ln>
        </p:spPr>
      </p:cxnSp>
      <p:sp>
        <p:nvSpPr>
          <p:cNvPr id="398" name="Google Shape;398;g10a89fcbaa2_0_27"/>
          <p:cNvSpPr txBox="1"/>
          <p:nvPr/>
        </p:nvSpPr>
        <p:spPr>
          <a:xfrm>
            <a:off x="2630697" y="1399550"/>
            <a:ext cx="13524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400">
                <a:solidFill>
                  <a:schemeClr val="accent5"/>
                </a:solidFill>
              </a:rPr>
              <a:t>Notify</a:t>
            </a:r>
            <a:endParaRPr sz="2400">
              <a:solidFill>
                <a:schemeClr val="accent5"/>
              </a:solidFill>
            </a:endParaRPr>
          </a:p>
        </p:txBody>
      </p:sp>
      <p:sp>
        <p:nvSpPr>
          <p:cNvPr id="399" name="Google Shape;399;g10a89fcbaa2_0_27"/>
          <p:cNvSpPr txBox="1"/>
          <p:nvPr/>
        </p:nvSpPr>
        <p:spPr>
          <a:xfrm>
            <a:off x="7660022" y="1399550"/>
            <a:ext cx="19206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400">
                <a:solidFill>
                  <a:schemeClr val="accent4"/>
                </a:solidFill>
              </a:rPr>
              <a:t>Register</a:t>
            </a:r>
            <a:endParaRPr sz="2400">
              <a:solidFill>
                <a:schemeClr val="accent4"/>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sp>
        <p:nvSpPr>
          <p:cNvPr id="404" name="Google Shape;404;g10ccb44985d_0_289"/>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Contributions &amp; Implementation Items</a:t>
            </a:r>
            <a:endParaRPr/>
          </a:p>
        </p:txBody>
      </p:sp>
      <p:sp>
        <p:nvSpPr>
          <p:cNvPr id="405" name="Google Shape;405;g10ccb44985d_0_289"/>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rmAutofit/>
          </a:bodyPr>
          <a:lstStyle/>
          <a:p>
            <a:pPr indent="0" lvl="0" marL="457200" rtl="0" algn="l">
              <a:lnSpc>
                <a:spcPct val="90000"/>
              </a:lnSpc>
              <a:spcBef>
                <a:spcPts val="1000"/>
              </a:spcBef>
              <a:spcAft>
                <a:spcPts val="0"/>
              </a:spcAft>
              <a:buNone/>
            </a:pPr>
            <a:r>
              <a:t/>
            </a:r>
            <a:endParaRPr sz="1800"/>
          </a:p>
          <a:p>
            <a:pPr indent="0" lvl="0" marL="0" rtl="0" algn="l">
              <a:lnSpc>
                <a:spcPct val="90000"/>
              </a:lnSpc>
              <a:spcBef>
                <a:spcPts val="1000"/>
              </a:spcBef>
              <a:spcAft>
                <a:spcPts val="1600"/>
              </a:spcAft>
              <a:buClr>
                <a:schemeClr val="dk1"/>
              </a:buClr>
              <a:buSzPts val="2800"/>
              <a:buNone/>
            </a:pPr>
            <a:r>
              <a:t/>
            </a:r>
            <a:endParaRPr sz="1800"/>
          </a:p>
        </p:txBody>
      </p:sp>
      <p:graphicFrame>
        <p:nvGraphicFramePr>
          <p:cNvPr id="406" name="Google Shape;406;g10ccb44985d_0_289"/>
          <p:cNvGraphicFramePr/>
          <p:nvPr/>
        </p:nvGraphicFramePr>
        <p:xfrm>
          <a:off x="1130531" y="2419940"/>
          <a:ext cx="3000000" cy="3000000"/>
        </p:xfrm>
        <a:graphic>
          <a:graphicData uri="http://schemas.openxmlformats.org/drawingml/2006/table">
            <a:tbl>
              <a:tblPr bandRow="1" firstRow="1">
                <a:noFill/>
                <a:tableStyleId>{B318D052-8203-4C76-A343-4851695F2BD7}</a:tableStyleId>
              </a:tblPr>
              <a:tblGrid>
                <a:gridCol w="2837800"/>
              </a:tblGrid>
              <a:tr h="370850">
                <a:tc>
                  <a:txBody>
                    <a:bodyPr/>
                    <a:lstStyle/>
                    <a:p>
                      <a:pPr indent="0" lvl="0" marL="0" marR="0" rtl="0" algn="l">
                        <a:lnSpc>
                          <a:spcPct val="100000"/>
                        </a:lnSpc>
                        <a:spcBef>
                          <a:spcPts val="0"/>
                        </a:spcBef>
                        <a:spcAft>
                          <a:spcPts val="0"/>
                        </a:spcAft>
                        <a:buClr>
                          <a:srgbClr val="000000"/>
                        </a:buClr>
                        <a:buSzPts val="1800"/>
                        <a:buFont typeface="Arial"/>
                        <a:buNone/>
                      </a:pPr>
                      <a:r>
                        <a:rPr lang="en-US" sz="1800">
                          <a:solidFill>
                            <a:schemeClr val="lt2"/>
                          </a:solidFill>
                          <a:latin typeface="Average"/>
                          <a:ea typeface="Average"/>
                          <a:cs typeface="Average"/>
                          <a:sym typeface="Average"/>
                        </a:rPr>
                        <a:t>吳岱容</a:t>
                      </a:r>
                      <a:endParaRPr sz="1800" u="none" cap="none" strike="noStrike">
                        <a:solidFill>
                          <a:schemeClr val="lt2"/>
                        </a:solidFill>
                        <a:latin typeface="Average"/>
                        <a:ea typeface="Average"/>
                        <a:cs typeface="Average"/>
                        <a:sym typeface="Average"/>
                      </a:endParaRPr>
                    </a:p>
                  </a:txBody>
                  <a:tcPr marT="45725" marB="45725" marR="91450" marL="91450"/>
                </a:tc>
              </a:tr>
              <a:tr h="370850">
                <a:tc>
                  <a:txBody>
                    <a:bodyPr/>
                    <a:lstStyle/>
                    <a:p>
                      <a:pPr indent="0" lvl="0" marL="0" rtl="0" algn="l">
                        <a:lnSpc>
                          <a:spcPct val="115000"/>
                        </a:lnSpc>
                        <a:spcBef>
                          <a:spcPts val="0"/>
                        </a:spcBef>
                        <a:spcAft>
                          <a:spcPts val="0"/>
                        </a:spcAft>
                        <a:buNone/>
                      </a:pPr>
                      <a:r>
                        <a:rPr lang="en-US" sz="1800">
                          <a:solidFill>
                            <a:schemeClr val="accent1"/>
                          </a:solidFill>
                          <a:latin typeface="Average"/>
                          <a:ea typeface="Average"/>
                          <a:cs typeface="Average"/>
                          <a:sym typeface="Average"/>
                        </a:rPr>
                        <a:t>Player control</a:t>
                      </a:r>
                      <a:endParaRPr sz="1800" u="none" cap="none" strike="noStrike">
                        <a:solidFill>
                          <a:schemeClr val="accent1"/>
                        </a:solidFill>
                        <a:latin typeface="Average"/>
                        <a:ea typeface="Average"/>
                        <a:cs typeface="Average"/>
                        <a:sym typeface="Average"/>
                      </a:endParaRPr>
                    </a:p>
                  </a:txBody>
                  <a:tcPr marT="45725" marB="45725" marR="91450" marL="91450"/>
                </a:tc>
              </a:tr>
              <a:tr h="370850">
                <a:tc>
                  <a:txBody>
                    <a:bodyPr/>
                    <a:lstStyle/>
                    <a:p>
                      <a:pPr indent="0" lvl="0" marL="0" rtl="0" algn="l">
                        <a:lnSpc>
                          <a:spcPct val="115000"/>
                        </a:lnSpc>
                        <a:spcBef>
                          <a:spcPts val="0"/>
                        </a:spcBef>
                        <a:spcAft>
                          <a:spcPts val="0"/>
                        </a:spcAft>
                        <a:buNone/>
                      </a:pPr>
                      <a:r>
                        <a:rPr lang="en-US" sz="1800">
                          <a:solidFill>
                            <a:schemeClr val="accent1"/>
                          </a:solidFill>
                          <a:latin typeface="Average"/>
                          <a:ea typeface="Average"/>
                          <a:cs typeface="Average"/>
                          <a:sym typeface="Average"/>
                        </a:rPr>
                        <a:t>Player camera</a:t>
                      </a:r>
                      <a:endParaRPr sz="1800" u="none" cap="none" strike="noStrike">
                        <a:solidFill>
                          <a:schemeClr val="accent1"/>
                        </a:solidFill>
                        <a:latin typeface="Average"/>
                        <a:ea typeface="Average"/>
                        <a:cs typeface="Average"/>
                        <a:sym typeface="Average"/>
                      </a:endParaRPr>
                    </a:p>
                  </a:txBody>
                  <a:tcPr marT="45725" marB="45725" marR="91450" marL="91450"/>
                </a:tc>
              </a:tr>
              <a:tr h="397200">
                <a:tc>
                  <a:txBody>
                    <a:bodyPr/>
                    <a:lstStyle/>
                    <a:p>
                      <a:pPr indent="0" lvl="0" marL="0" rtl="0" algn="l">
                        <a:lnSpc>
                          <a:spcPct val="115000"/>
                        </a:lnSpc>
                        <a:spcBef>
                          <a:spcPts val="0"/>
                        </a:spcBef>
                        <a:spcAft>
                          <a:spcPts val="0"/>
                        </a:spcAft>
                        <a:buNone/>
                      </a:pPr>
                      <a:r>
                        <a:rPr lang="en-US" sz="1800">
                          <a:solidFill>
                            <a:schemeClr val="accent1"/>
                          </a:solidFill>
                          <a:latin typeface="Average"/>
                          <a:ea typeface="Average"/>
                          <a:cs typeface="Average"/>
                          <a:sym typeface="Average"/>
                        </a:rPr>
                        <a:t>Player animation states</a:t>
                      </a:r>
                      <a:endParaRPr sz="1800" u="none" cap="none" strike="noStrike">
                        <a:solidFill>
                          <a:schemeClr val="accent1"/>
                        </a:solidFill>
                        <a:latin typeface="Average"/>
                        <a:ea typeface="Average"/>
                        <a:cs typeface="Average"/>
                        <a:sym typeface="Average"/>
                      </a:endParaRPr>
                    </a:p>
                  </a:txBody>
                  <a:tcPr marT="45725" marB="45725" marR="91450" marL="91450"/>
                </a:tc>
              </a:tr>
              <a:tr h="345775">
                <a:tc>
                  <a:txBody>
                    <a:bodyPr/>
                    <a:lstStyle/>
                    <a:p>
                      <a:pPr indent="0" lvl="0" marL="0" rtl="0" algn="l">
                        <a:lnSpc>
                          <a:spcPct val="115000"/>
                        </a:lnSpc>
                        <a:spcBef>
                          <a:spcPts val="0"/>
                        </a:spcBef>
                        <a:spcAft>
                          <a:spcPts val="0"/>
                        </a:spcAft>
                        <a:buNone/>
                      </a:pPr>
                      <a:r>
                        <a:rPr lang="en-US" sz="1800">
                          <a:solidFill>
                            <a:schemeClr val="accent1"/>
                          </a:solidFill>
                          <a:latin typeface="Average"/>
                          <a:ea typeface="Average"/>
                          <a:cs typeface="Average"/>
                          <a:sym typeface="Average"/>
                        </a:rPr>
                        <a:t>Song edition of each lev</a:t>
                      </a:r>
                      <a:r>
                        <a:rPr lang="en-US" sz="1800">
                          <a:solidFill>
                            <a:schemeClr val="accent1"/>
                          </a:solidFill>
                          <a:latin typeface="Average"/>
                          <a:ea typeface="Average"/>
                          <a:cs typeface="Average"/>
                          <a:sym typeface="Average"/>
                        </a:rPr>
                        <a:t>el</a:t>
                      </a:r>
                      <a:endParaRPr sz="1800" u="none" cap="none" strike="noStrike">
                        <a:solidFill>
                          <a:schemeClr val="accent1"/>
                        </a:solidFill>
                        <a:latin typeface="Average"/>
                        <a:ea typeface="Average"/>
                        <a:cs typeface="Average"/>
                        <a:sym typeface="Average"/>
                      </a:endParaRPr>
                    </a:p>
                  </a:txBody>
                  <a:tcPr marT="45725" marB="45725" marR="91450" marL="91450"/>
                </a:tc>
              </a:tr>
              <a:tr h="370850">
                <a:tc>
                  <a:txBody>
                    <a:bodyPr/>
                    <a:lstStyle/>
                    <a:p>
                      <a:pPr indent="0" lvl="0" marL="0" rtl="0" algn="l">
                        <a:lnSpc>
                          <a:spcPct val="115000"/>
                        </a:lnSpc>
                        <a:spcBef>
                          <a:spcPts val="0"/>
                        </a:spcBef>
                        <a:spcAft>
                          <a:spcPts val="0"/>
                        </a:spcAft>
                        <a:buNone/>
                      </a:pPr>
                      <a:r>
                        <a:rPr lang="en-US" sz="1800">
                          <a:solidFill>
                            <a:schemeClr val="accent1"/>
                          </a:solidFill>
                          <a:latin typeface="Average"/>
                          <a:ea typeface="Average"/>
                          <a:cs typeface="Average"/>
                          <a:sym typeface="Average"/>
                        </a:rPr>
                        <a:t>Spectrum Control</a:t>
                      </a:r>
                      <a:endParaRPr sz="1800">
                        <a:solidFill>
                          <a:schemeClr val="accent1"/>
                        </a:solidFill>
                        <a:latin typeface="Average"/>
                        <a:ea typeface="Average"/>
                        <a:cs typeface="Average"/>
                        <a:sym typeface="Average"/>
                      </a:endParaRPr>
                    </a:p>
                  </a:txBody>
                  <a:tcPr marT="45725" marB="45725" marR="91450" marL="91450"/>
                </a:tc>
              </a:tr>
            </a:tbl>
          </a:graphicData>
        </a:graphic>
      </p:graphicFrame>
      <p:sp>
        <p:nvSpPr>
          <p:cNvPr id="407" name="Google Shape;407;g10ccb44985d_0_289"/>
          <p:cNvSpPr txBox="1"/>
          <p:nvPr/>
        </p:nvSpPr>
        <p:spPr>
          <a:xfrm>
            <a:off x="1130531" y="1840805"/>
            <a:ext cx="2568900" cy="369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i="0" lang="en-US" sz="1800" u="none" cap="none" strike="noStrike">
                <a:solidFill>
                  <a:schemeClr val="dk1"/>
                </a:solidFill>
                <a:latin typeface="Average"/>
                <a:ea typeface="Average"/>
                <a:cs typeface="Average"/>
                <a:sym typeface="Average"/>
              </a:rPr>
              <a:t>#Total lines:</a:t>
            </a:r>
            <a:r>
              <a:rPr lang="en-US" sz="1800">
                <a:solidFill>
                  <a:schemeClr val="dk1"/>
                </a:solidFill>
                <a:latin typeface="Average"/>
                <a:ea typeface="Average"/>
                <a:cs typeface="Average"/>
                <a:sym typeface="Average"/>
              </a:rPr>
              <a:t> 356</a:t>
            </a:r>
            <a:endParaRPr i="0" sz="1800" u="none" cap="none" strike="noStrike">
              <a:solidFill>
                <a:schemeClr val="dk1"/>
              </a:solidFill>
              <a:latin typeface="Average"/>
              <a:ea typeface="Average"/>
              <a:cs typeface="Average"/>
              <a:sym typeface="Average"/>
            </a:endParaRPr>
          </a:p>
        </p:txBody>
      </p:sp>
      <p:sp>
        <p:nvSpPr>
          <p:cNvPr id="408" name="Google Shape;408;g10ccb44985d_0_289"/>
          <p:cNvSpPr txBox="1"/>
          <p:nvPr/>
        </p:nvSpPr>
        <p:spPr>
          <a:xfrm>
            <a:off x="4627442" y="1840809"/>
            <a:ext cx="2568900" cy="369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i="0" lang="en-US" sz="1800" u="none" cap="none" strike="noStrike">
                <a:solidFill>
                  <a:schemeClr val="dk1"/>
                </a:solidFill>
                <a:latin typeface="Average"/>
                <a:ea typeface="Average"/>
                <a:cs typeface="Average"/>
                <a:sym typeface="Average"/>
              </a:rPr>
              <a:t>#Total lines:___________</a:t>
            </a:r>
            <a:endParaRPr i="0" sz="1800" u="none" cap="none" strike="noStrike">
              <a:solidFill>
                <a:schemeClr val="dk1"/>
              </a:solidFill>
              <a:latin typeface="Average"/>
              <a:ea typeface="Average"/>
              <a:cs typeface="Average"/>
              <a:sym typeface="Average"/>
            </a:endParaRPr>
          </a:p>
        </p:txBody>
      </p:sp>
      <p:sp>
        <p:nvSpPr>
          <p:cNvPr id="409" name="Google Shape;409;g10ccb44985d_0_289"/>
          <p:cNvSpPr txBox="1"/>
          <p:nvPr/>
        </p:nvSpPr>
        <p:spPr>
          <a:xfrm>
            <a:off x="8223685" y="1840816"/>
            <a:ext cx="2568900" cy="369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i="0" lang="en-US" sz="1800" u="none" cap="none" strike="noStrike">
                <a:solidFill>
                  <a:schemeClr val="dk1"/>
                </a:solidFill>
                <a:latin typeface="Average"/>
                <a:ea typeface="Average"/>
                <a:cs typeface="Average"/>
                <a:sym typeface="Average"/>
              </a:rPr>
              <a:t>#Total lines:</a:t>
            </a:r>
            <a:r>
              <a:rPr lang="en-US" sz="1800">
                <a:solidFill>
                  <a:schemeClr val="dk1"/>
                </a:solidFill>
                <a:latin typeface="Average"/>
                <a:ea typeface="Average"/>
                <a:cs typeface="Average"/>
                <a:sym typeface="Average"/>
              </a:rPr>
              <a:t> 274</a:t>
            </a:r>
            <a:endParaRPr i="0" sz="1800" u="none" cap="none" strike="noStrike">
              <a:solidFill>
                <a:schemeClr val="dk1"/>
              </a:solidFill>
              <a:latin typeface="Average"/>
              <a:ea typeface="Average"/>
              <a:cs typeface="Average"/>
              <a:sym typeface="Average"/>
            </a:endParaRPr>
          </a:p>
        </p:txBody>
      </p:sp>
      <p:graphicFrame>
        <p:nvGraphicFramePr>
          <p:cNvPr id="410" name="Google Shape;410;g10ccb44985d_0_289"/>
          <p:cNvGraphicFramePr/>
          <p:nvPr/>
        </p:nvGraphicFramePr>
        <p:xfrm>
          <a:off x="4627456" y="2419940"/>
          <a:ext cx="3000000" cy="3000000"/>
        </p:xfrm>
        <a:graphic>
          <a:graphicData uri="http://schemas.openxmlformats.org/drawingml/2006/table">
            <a:tbl>
              <a:tblPr bandRow="1" firstRow="1">
                <a:noFill/>
                <a:tableStyleId>{B318D052-8203-4C76-A343-4851695F2BD7}</a:tableStyleId>
              </a:tblPr>
              <a:tblGrid>
                <a:gridCol w="2837800"/>
              </a:tblGrid>
              <a:tr h="370850">
                <a:tc>
                  <a:txBody>
                    <a:bodyPr/>
                    <a:lstStyle/>
                    <a:p>
                      <a:pPr indent="0" lvl="0" marL="0" marR="0" rtl="0" algn="l">
                        <a:lnSpc>
                          <a:spcPct val="100000"/>
                        </a:lnSpc>
                        <a:spcBef>
                          <a:spcPts val="0"/>
                        </a:spcBef>
                        <a:spcAft>
                          <a:spcPts val="0"/>
                        </a:spcAft>
                        <a:buClr>
                          <a:srgbClr val="000000"/>
                        </a:buClr>
                        <a:buSzPts val="1800"/>
                        <a:buFont typeface="Arial"/>
                        <a:buNone/>
                      </a:pPr>
                      <a:r>
                        <a:rPr lang="en-US" sz="1800">
                          <a:solidFill>
                            <a:schemeClr val="lt2"/>
                          </a:solidFill>
                          <a:latin typeface="Average"/>
                          <a:ea typeface="Average"/>
                          <a:cs typeface="Average"/>
                          <a:sym typeface="Average"/>
                        </a:rPr>
                        <a:t>李諭樹</a:t>
                      </a:r>
                      <a:endParaRPr sz="1800" u="none" cap="none" strike="noStrike">
                        <a:solidFill>
                          <a:schemeClr val="lt2"/>
                        </a:solidFill>
                        <a:latin typeface="Average"/>
                        <a:ea typeface="Average"/>
                        <a:cs typeface="Average"/>
                        <a:sym typeface="Average"/>
                      </a:endParaRPr>
                    </a:p>
                  </a:txBody>
                  <a:tcPr marT="45725" marB="45725" marR="91450" marL="91450"/>
                </a:tc>
              </a:tr>
              <a:tr h="370850">
                <a:tc>
                  <a:txBody>
                    <a:bodyPr/>
                    <a:lstStyle/>
                    <a:p>
                      <a:pPr indent="0" lvl="0" marL="0" rtl="0" algn="l">
                        <a:lnSpc>
                          <a:spcPct val="115000"/>
                        </a:lnSpc>
                        <a:spcBef>
                          <a:spcPts val="0"/>
                        </a:spcBef>
                        <a:spcAft>
                          <a:spcPts val="0"/>
                        </a:spcAft>
                        <a:buNone/>
                      </a:pPr>
                      <a:r>
                        <a:rPr lang="en-US" sz="1800">
                          <a:solidFill>
                            <a:schemeClr val="accent1"/>
                          </a:solidFill>
                          <a:latin typeface="Average"/>
                          <a:ea typeface="Average"/>
                          <a:cs typeface="Average"/>
                          <a:sym typeface="Average"/>
                        </a:rPr>
                        <a:t>Scenes connection</a:t>
                      </a:r>
                      <a:endParaRPr sz="1800">
                        <a:solidFill>
                          <a:schemeClr val="accent1"/>
                        </a:solidFill>
                        <a:latin typeface="Average"/>
                        <a:ea typeface="Average"/>
                        <a:cs typeface="Average"/>
                        <a:sym typeface="Average"/>
                      </a:endParaRPr>
                    </a:p>
                  </a:txBody>
                  <a:tcPr marT="45725" marB="45725" marR="91450" marL="91450"/>
                </a:tc>
              </a:tr>
              <a:tr h="370850">
                <a:tc>
                  <a:txBody>
                    <a:bodyPr/>
                    <a:lstStyle/>
                    <a:p>
                      <a:pPr indent="0" lvl="0" marL="0" rtl="0" algn="l">
                        <a:lnSpc>
                          <a:spcPct val="115000"/>
                        </a:lnSpc>
                        <a:spcBef>
                          <a:spcPts val="0"/>
                        </a:spcBef>
                        <a:spcAft>
                          <a:spcPts val="0"/>
                        </a:spcAft>
                        <a:buNone/>
                      </a:pPr>
                      <a:r>
                        <a:rPr lang="en-US" sz="1800">
                          <a:solidFill>
                            <a:schemeClr val="accent1"/>
                          </a:solidFill>
                          <a:latin typeface="Average"/>
                          <a:ea typeface="Average"/>
                          <a:cs typeface="Average"/>
                          <a:sym typeface="Average"/>
                        </a:rPr>
                        <a:t>Game workflow</a:t>
                      </a:r>
                      <a:endParaRPr sz="1800" u="none" cap="none" strike="noStrike">
                        <a:solidFill>
                          <a:schemeClr val="accent1"/>
                        </a:solidFill>
                        <a:latin typeface="Average"/>
                        <a:ea typeface="Average"/>
                        <a:cs typeface="Average"/>
                        <a:sym typeface="Average"/>
                      </a:endParaRPr>
                    </a:p>
                  </a:txBody>
                  <a:tcPr marT="45725" marB="45725" marR="91450" marL="91450"/>
                </a:tc>
              </a:tr>
              <a:tr h="397200">
                <a:tc>
                  <a:txBody>
                    <a:bodyPr/>
                    <a:lstStyle/>
                    <a:p>
                      <a:pPr indent="0" lvl="0" marL="0" rtl="0" algn="l">
                        <a:lnSpc>
                          <a:spcPct val="115000"/>
                        </a:lnSpc>
                        <a:spcBef>
                          <a:spcPts val="0"/>
                        </a:spcBef>
                        <a:spcAft>
                          <a:spcPts val="0"/>
                        </a:spcAft>
                        <a:buNone/>
                      </a:pPr>
                      <a:r>
                        <a:rPr lang="en-US" sz="1800">
                          <a:solidFill>
                            <a:schemeClr val="accent1"/>
                          </a:solidFill>
                          <a:latin typeface="Average"/>
                          <a:ea typeface="Average"/>
                          <a:cs typeface="Average"/>
                          <a:sym typeface="Average"/>
                        </a:rPr>
                        <a:t>UI components and layouts</a:t>
                      </a:r>
                      <a:endParaRPr sz="1800" u="none" cap="none" strike="noStrike">
                        <a:solidFill>
                          <a:schemeClr val="accent1"/>
                        </a:solidFill>
                        <a:latin typeface="Average"/>
                        <a:ea typeface="Average"/>
                        <a:cs typeface="Average"/>
                        <a:sym typeface="Average"/>
                      </a:endParaRPr>
                    </a:p>
                  </a:txBody>
                  <a:tcPr marT="45725" marB="45725" marR="91450" marL="91450"/>
                </a:tc>
              </a:tr>
              <a:tr h="345775">
                <a:tc>
                  <a:txBody>
                    <a:bodyPr/>
                    <a:lstStyle/>
                    <a:p>
                      <a:pPr indent="0" lvl="0" marL="0" rtl="0" algn="l">
                        <a:lnSpc>
                          <a:spcPct val="115000"/>
                        </a:lnSpc>
                        <a:spcBef>
                          <a:spcPts val="0"/>
                        </a:spcBef>
                        <a:spcAft>
                          <a:spcPts val="0"/>
                        </a:spcAft>
                        <a:buNone/>
                      </a:pPr>
                      <a:r>
                        <a:rPr lang="en-US" sz="1800">
                          <a:solidFill>
                            <a:schemeClr val="accent1"/>
                          </a:solidFill>
                          <a:latin typeface="Average"/>
                          <a:ea typeface="Average"/>
                          <a:cs typeface="Average"/>
                          <a:sym typeface="Average"/>
                        </a:rPr>
                        <a:t>Event store</a:t>
                      </a:r>
                      <a:endParaRPr sz="1800" u="none" cap="none" strike="noStrike">
                        <a:solidFill>
                          <a:schemeClr val="accent1"/>
                        </a:solidFill>
                        <a:latin typeface="Average"/>
                        <a:ea typeface="Average"/>
                        <a:cs typeface="Average"/>
                        <a:sym typeface="Average"/>
                      </a:endParaRPr>
                    </a:p>
                  </a:txBody>
                  <a:tcPr marT="45725" marB="45725" marR="91450" marL="91450"/>
                </a:tc>
              </a:tr>
              <a:tr h="370850">
                <a:tc>
                  <a:txBody>
                    <a:bodyPr/>
                    <a:lstStyle/>
                    <a:p>
                      <a:pPr indent="0" lvl="0" marL="0" rtl="0" algn="l">
                        <a:lnSpc>
                          <a:spcPct val="115000"/>
                        </a:lnSpc>
                        <a:spcBef>
                          <a:spcPts val="0"/>
                        </a:spcBef>
                        <a:spcAft>
                          <a:spcPts val="0"/>
                        </a:spcAft>
                        <a:buNone/>
                      </a:pPr>
                      <a:r>
                        <a:rPr lang="en-US" sz="1800">
                          <a:solidFill>
                            <a:schemeClr val="accent1"/>
                          </a:solidFill>
                          <a:latin typeface="Average"/>
                          <a:ea typeface="Average"/>
                          <a:cs typeface="Average"/>
                          <a:sym typeface="Average"/>
                        </a:rPr>
                        <a:t>Game and audio managers</a:t>
                      </a:r>
                      <a:endParaRPr sz="1800">
                        <a:solidFill>
                          <a:schemeClr val="accent1"/>
                        </a:solidFill>
                        <a:latin typeface="Average"/>
                        <a:ea typeface="Average"/>
                        <a:cs typeface="Average"/>
                        <a:sym typeface="Average"/>
                      </a:endParaRPr>
                    </a:p>
                  </a:txBody>
                  <a:tcPr marT="45725" marB="45725" marR="91450" marL="91450"/>
                </a:tc>
              </a:tr>
              <a:tr h="370850">
                <a:tc>
                  <a:txBody>
                    <a:bodyPr/>
                    <a:lstStyle/>
                    <a:p>
                      <a:pPr indent="0" lvl="0" marL="0" rtl="0" algn="l">
                        <a:lnSpc>
                          <a:spcPct val="115000"/>
                        </a:lnSpc>
                        <a:spcBef>
                          <a:spcPts val="0"/>
                        </a:spcBef>
                        <a:spcAft>
                          <a:spcPts val="0"/>
                        </a:spcAft>
                        <a:buNone/>
                      </a:pPr>
                      <a:r>
                        <a:rPr lang="en-US" sz="1800">
                          <a:solidFill>
                            <a:schemeClr val="accent1"/>
                          </a:solidFill>
                          <a:latin typeface="Average"/>
                          <a:ea typeface="Average"/>
                          <a:cs typeface="Average"/>
                          <a:sym typeface="Average"/>
                        </a:rPr>
                        <a:t>Connection of the components</a:t>
                      </a:r>
                      <a:endParaRPr sz="1800">
                        <a:solidFill>
                          <a:schemeClr val="accent1"/>
                        </a:solidFill>
                        <a:latin typeface="Average"/>
                        <a:ea typeface="Average"/>
                        <a:cs typeface="Average"/>
                        <a:sym typeface="Average"/>
                      </a:endParaRPr>
                    </a:p>
                  </a:txBody>
                  <a:tcPr marT="45725" marB="45725" marR="91450" marL="91450"/>
                </a:tc>
              </a:tr>
            </a:tbl>
          </a:graphicData>
        </a:graphic>
      </p:graphicFrame>
      <p:graphicFrame>
        <p:nvGraphicFramePr>
          <p:cNvPr id="411" name="Google Shape;411;g10ccb44985d_0_289"/>
          <p:cNvGraphicFramePr/>
          <p:nvPr/>
        </p:nvGraphicFramePr>
        <p:xfrm>
          <a:off x="8223681" y="2419940"/>
          <a:ext cx="3000000" cy="3000000"/>
        </p:xfrm>
        <a:graphic>
          <a:graphicData uri="http://schemas.openxmlformats.org/drawingml/2006/table">
            <a:tbl>
              <a:tblPr bandRow="1" firstRow="1">
                <a:noFill/>
                <a:tableStyleId>{B318D052-8203-4C76-A343-4851695F2BD7}</a:tableStyleId>
              </a:tblPr>
              <a:tblGrid>
                <a:gridCol w="2837800"/>
              </a:tblGrid>
              <a:tr h="370850">
                <a:tc>
                  <a:txBody>
                    <a:bodyPr/>
                    <a:lstStyle/>
                    <a:p>
                      <a:pPr indent="0" lvl="0" marL="0" marR="0" rtl="0" algn="l">
                        <a:lnSpc>
                          <a:spcPct val="100000"/>
                        </a:lnSpc>
                        <a:spcBef>
                          <a:spcPts val="0"/>
                        </a:spcBef>
                        <a:spcAft>
                          <a:spcPts val="0"/>
                        </a:spcAft>
                        <a:buClr>
                          <a:srgbClr val="000000"/>
                        </a:buClr>
                        <a:buSzPts val="1800"/>
                        <a:buFont typeface="Arial"/>
                        <a:buNone/>
                      </a:pPr>
                      <a:r>
                        <a:rPr lang="en-US" sz="1800">
                          <a:solidFill>
                            <a:schemeClr val="lt2"/>
                          </a:solidFill>
                          <a:latin typeface="Average"/>
                          <a:ea typeface="Average"/>
                          <a:cs typeface="Average"/>
                          <a:sym typeface="Average"/>
                        </a:rPr>
                        <a:t>呂思函</a:t>
                      </a:r>
                      <a:endParaRPr sz="1800" u="none" cap="none" strike="noStrike">
                        <a:solidFill>
                          <a:schemeClr val="lt2"/>
                        </a:solidFill>
                        <a:latin typeface="Average"/>
                        <a:ea typeface="Average"/>
                        <a:cs typeface="Average"/>
                        <a:sym typeface="Average"/>
                      </a:endParaRPr>
                    </a:p>
                  </a:txBody>
                  <a:tcPr marT="45725" marB="45725" marR="91450" marL="91450"/>
                </a:tc>
              </a:tr>
              <a:tr h="370850">
                <a:tc>
                  <a:txBody>
                    <a:bodyPr/>
                    <a:lstStyle/>
                    <a:p>
                      <a:pPr indent="0" lvl="0" marL="0" rtl="0" algn="l">
                        <a:lnSpc>
                          <a:spcPct val="115000"/>
                        </a:lnSpc>
                        <a:spcBef>
                          <a:spcPts val="0"/>
                        </a:spcBef>
                        <a:spcAft>
                          <a:spcPts val="0"/>
                        </a:spcAft>
                        <a:buNone/>
                      </a:pPr>
                      <a:r>
                        <a:rPr lang="en-US" sz="1800">
                          <a:solidFill>
                            <a:schemeClr val="accent1"/>
                          </a:solidFill>
                          <a:latin typeface="Average"/>
                          <a:ea typeface="Average"/>
                          <a:cs typeface="Average"/>
                          <a:sym typeface="Average"/>
                        </a:rPr>
                        <a:t>Three level settings</a:t>
                      </a:r>
                      <a:endParaRPr sz="1800" u="none" cap="none" strike="noStrike">
                        <a:solidFill>
                          <a:schemeClr val="accent1"/>
                        </a:solidFill>
                        <a:latin typeface="Average"/>
                        <a:ea typeface="Average"/>
                        <a:cs typeface="Average"/>
                        <a:sym typeface="Average"/>
                      </a:endParaRPr>
                    </a:p>
                  </a:txBody>
                  <a:tcPr marT="45725" marB="45725" marR="91450" marL="91450"/>
                </a:tc>
              </a:tr>
              <a:tr h="370850">
                <a:tc>
                  <a:txBody>
                    <a:bodyPr/>
                    <a:lstStyle/>
                    <a:p>
                      <a:pPr indent="0" lvl="0" marL="0" rtl="0" algn="l">
                        <a:lnSpc>
                          <a:spcPct val="115000"/>
                        </a:lnSpc>
                        <a:spcBef>
                          <a:spcPts val="0"/>
                        </a:spcBef>
                        <a:spcAft>
                          <a:spcPts val="0"/>
                        </a:spcAft>
                        <a:buNone/>
                      </a:pPr>
                      <a:r>
                        <a:rPr lang="en-US" sz="1800">
                          <a:solidFill>
                            <a:schemeClr val="accent1"/>
                          </a:solidFill>
                          <a:latin typeface="Average"/>
                          <a:ea typeface="Average"/>
                          <a:cs typeface="Average"/>
                          <a:sym typeface="Average"/>
                        </a:rPr>
                        <a:t>Enemy animation and chasing</a:t>
                      </a:r>
                      <a:endParaRPr sz="1800" u="none" cap="none" strike="noStrike">
                        <a:solidFill>
                          <a:schemeClr val="accent1"/>
                        </a:solidFill>
                        <a:latin typeface="Average"/>
                        <a:ea typeface="Average"/>
                        <a:cs typeface="Average"/>
                        <a:sym typeface="Average"/>
                      </a:endParaRPr>
                    </a:p>
                  </a:txBody>
                  <a:tcPr marT="45725" marB="45725" marR="91450" marL="91450"/>
                </a:tc>
              </a:tr>
              <a:tr h="432600">
                <a:tc>
                  <a:txBody>
                    <a:bodyPr/>
                    <a:lstStyle/>
                    <a:p>
                      <a:pPr indent="0" lvl="0" marL="0" rtl="0" algn="l">
                        <a:lnSpc>
                          <a:spcPct val="115000"/>
                        </a:lnSpc>
                        <a:spcBef>
                          <a:spcPts val="0"/>
                        </a:spcBef>
                        <a:spcAft>
                          <a:spcPts val="0"/>
                        </a:spcAft>
                        <a:buNone/>
                      </a:pPr>
                      <a:r>
                        <a:rPr lang="en-US" sz="1800">
                          <a:solidFill>
                            <a:schemeClr val="accent1"/>
                          </a:solidFill>
                          <a:latin typeface="Average"/>
                          <a:ea typeface="Average"/>
                          <a:cs typeface="Average"/>
                          <a:sym typeface="Average"/>
                        </a:rPr>
                        <a:t>Particle system</a:t>
                      </a:r>
                      <a:endParaRPr sz="1800" u="none" cap="none" strike="noStrike">
                        <a:solidFill>
                          <a:schemeClr val="accent1"/>
                        </a:solidFill>
                        <a:latin typeface="Average"/>
                        <a:ea typeface="Average"/>
                        <a:cs typeface="Average"/>
                        <a:sym typeface="Average"/>
                      </a:endParaRPr>
                    </a:p>
                  </a:txBody>
                  <a:tcPr marT="45725" marB="45725" marR="91450" marL="91450"/>
                </a:tc>
              </a:tr>
              <a:tr h="370850">
                <a:tc>
                  <a:txBody>
                    <a:bodyPr/>
                    <a:lstStyle/>
                    <a:p>
                      <a:pPr indent="0" lvl="0" marL="0" rtl="0" algn="l">
                        <a:lnSpc>
                          <a:spcPct val="115000"/>
                        </a:lnSpc>
                        <a:spcBef>
                          <a:spcPts val="0"/>
                        </a:spcBef>
                        <a:spcAft>
                          <a:spcPts val="0"/>
                        </a:spcAft>
                        <a:buNone/>
                      </a:pPr>
                      <a:r>
                        <a:rPr lang="en-US" sz="1800">
                          <a:solidFill>
                            <a:schemeClr val="accent1"/>
                          </a:solidFill>
                          <a:latin typeface="Average"/>
                          <a:ea typeface="Average"/>
                          <a:cs typeface="Average"/>
                          <a:sym typeface="Average"/>
                        </a:rPr>
                        <a:t>Sound effects</a:t>
                      </a:r>
                      <a:endParaRPr sz="1800" u="none" cap="none" strike="noStrike">
                        <a:solidFill>
                          <a:schemeClr val="accent1"/>
                        </a:solidFill>
                        <a:latin typeface="Average"/>
                        <a:ea typeface="Average"/>
                        <a:cs typeface="Average"/>
                        <a:sym typeface="Average"/>
                      </a:endParaRPr>
                    </a:p>
                  </a:txBody>
                  <a:tcPr marT="45725" marB="45725" marR="91450" marL="91450"/>
                </a:tc>
              </a:tr>
              <a:tr h="370850">
                <a:tc>
                  <a:txBody>
                    <a:bodyPr/>
                    <a:lstStyle/>
                    <a:p>
                      <a:pPr indent="0" lvl="0" marL="0" rtl="0" algn="l">
                        <a:lnSpc>
                          <a:spcPct val="115000"/>
                        </a:lnSpc>
                        <a:spcBef>
                          <a:spcPts val="0"/>
                        </a:spcBef>
                        <a:spcAft>
                          <a:spcPts val="0"/>
                        </a:spcAft>
                        <a:buNone/>
                      </a:pPr>
                      <a:r>
                        <a:rPr lang="en-US" sz="1800">
                          <a:solidFill>
                            <a:schemeClr val="accent1"/>
                          </a:solidFill>
                          <a:latin typeface="Average"/>
                          <a:ea typeface="Average"/>
                          <a:cs typeface="Average"/>
                          <a:sym typeface="Average"/>
                        </a:rPr>
                        <a:t>Game intro</a:t>
                      </a:r>
                      <a:endParaRPr sz="1800">
                        <a:solidFill>
                          <a:schemeClr val="accent1"/>
                        </a:solidFill>
                        <a:latin typeface="Average"/>
                        <a:ea typeface="Average"/>
                        <a:cs typeface="Average"/>
                        <a:sym typeface="Average"/>
                      </a:endParaRPr>
                    </a:p>
                  </a:txBody>
                  <a:tcPr marT="45725" marB="45725" marR="91450" marL="91450"/>
                </a:tc>
              </a:tr>
            </a:tbl>
          </a:graphicData>
        </a:graphic>
      </p:graphicFrame>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5" name="Shape 415"/>
        <p:cNvGrpSpPr/>
        <p:nvPr/>
      </p:nvGrpSpPr>
      <p:grpSpPr>
        <a:xfrm>
          <a:off x="0" y="0"/>
          <a:ext cx="0" cy="0"/>
          <a:chOff x="0" y="0"/>
          <a:chExt cx="0" cy="0"/>
        </a:xfrm>
      </p:grpSpPr>
      <p:sp>
        <p:nvSpPr>
          <p:cNvPr id="416" name="Google Shape;416;p2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Milestones &amp; Schedule</a:t>
            </a:r>
            <a:endParaRPr/>
          </a:p>
        </p:txBody>
      </p:sp>
      <p:sp>
        <p:nvSpPr>
          <p:cNvPr id="417" name="Google Shape;417;p21"/>
          <p:cNvSpPr txBox="1"/>
          <p:nvPr/>
        </p:nvSpPr>
        <p:spPr>
          <a:xfrm rot="1276362">
            <a:off x="5810486" y="1362836"/>
            <a:ext cx="1002185" cy="401630"/>
          </a:xfrm>
          <a:prstGeom prst="rect">
            <a:avLst/>
          </a:prstGeom>
          <a:noFill/>
          <a:ln>
            <a:noFill/>
          </a:ln>
        </p:spPr>
        <p:txBody>
          <a:bodyPr anchorCtr="0" anchor="t" bIns="91425" lIns="91425" spcFirstLastPara="1" rIns="91425" wrap="square" tIns="91425">
            <a:spAutoFit/>
          </a:bodyPr>
          <a:lstStyle/>
          <a:p>
            <a:pPr indent="0" lvl="0" marL="0" rtl="0" algn="r">
              <a:lnSpc>
                <a:spcPct val="115000"/>
              </a:lnSpc>
              <a:spcBef>
                <a:spcPts val="0"/>
              </a:spcBef>
              <a:spcAft>
                <a:spcPts val="1200"/>
              </a:spcAft>
              <a:buNone/>
            </a:pPr>
            <a:r>
              <a:rPr lang="en-US">
                <a:solidFill>
                  <a:srgbClr val="FFFFFF"/>
                </a:solidFill>
                <a:latin typeface="Average"/>
                <a:ea typeface="Average"/>
                <a:cs typeface="Average"/>
                <a:sym typeface="Average"/>
              </a:rPr>
              <a:t>Dec.</a:t>
            </a:r>
            <a:endParaRPr>
              <a:solidFill>
                <a:srgbClr val="FFFFFF"/>
              </a:solidFill>
              <a:latin typeface="Average"/>
              <a:ea typeface="Average"/>
              <a:cs typeface="Average"/>
              <a:sym typeface="Average"/>
            </a:endParaRPr>
          </a:p>
        </p:txBody>
      </p:sp>
      <p:sp>
        <p:nvSpPr>
          <p:cNvPr id="418" name="Google Shape;418;p21"/>
          <p:cNvSpPr/>
          <p:nvPr/>
        </p:nvSpPr>
        <p:spPr>
          <a:xfrm>
            <a:off x="9747452" y="1743425"/>
            <a:ext cx="1935900" cy="822900"/>
          </a:xfrm>
          <a:prstGeom prst="rightArrow">
            <a:avLst>
              <a:gd fmla="val 77487" name="adj1"/>
              <a:gd fmla="val 53946" name="adj2"/>
            </a:avLst>
          </a:prstGeom>
          <a:solidFill>
            <a:srgbClr val="EFEFE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US" sz="1600">
                <a:latin typeface="Average"/>
                <a:ea typeface="Average"/>
                <a:cs typeface="Average"/>
                <a:sym typeface="Average"/>
              </a:rPr>
              <a:t>Testing</a:t>
            </a:r>
            <a:endParaRPr sz="1600">
              <a:latin typeface="Average"/>
              <a:ea typeface="Average"/>
              <a:cs typeface="Average"/>
              <a:sym typeface="Average"/>
            </a:endParaRPr>
          </a:p>
        </p:txBody>
      </p:sp>
      <p:sp>
        <p:nvSpPr>
          <p:cNvPr id="419" name="Google Shape;419;p21"/>
          <p:cNvSpPr/>
          <p:nvPr/>
        </p:nvSpPr>
        <p:spPr>
          <a:xfrm>
            <a:off x="5218688" y="1743425"/>
            <a:ext cx="4782900" cy="822900"/>
          </a:xfrm>
          <a:prstGeom prst="rightArrow">
            <a:avLst>
              <a:gd fmla="val 77487" name="adj1"/>
              <a:gd fmla="val 32969" name="adj2"/>
            </a:avLst>
          </a:prstGeom>
          <a:solidFill>
            <a:srgbClr val="D9D9D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US" sz="1600">
                <a:latin typeface="Average"/>
                <a:ea typeface="Average"/>
                <a:cs typeface="Average"/>
                <a:sym typeface="Average"/>
              </a:rPr>
              <a:t>Component Construction &amp; Integration</a:t>
            </a:r>
            <a:endParaRPr b="1" sz="1600">
              <a:latin typeface="Average"/>
              <a:ea typeface="Average"/>
              <a:cs typeface="Average"/>
              <a:sym typeface="Average"/>
            </a:endParaRPr>
          </a:p>
        </p:txBody>
      </p:sp>
      <p:sp>
        <p:nvSpPr>
          <p:cNvPr id="420" name="Google Shape;420;p21"/>
          <p:cNvSpPr/>
          <p:nvPr/>
        </p:nvSpPr>
        <p:spPr>
          <a:xfrm>
            <a:off x="3231204" y="1743425"/>
            <a:ext cx="2361300" cy="822900"/>
          </a:xfrm>
          <a:prstGeom prst="rightArrow">
            <a:avLst>
              <a:gd fmla="val 77487" name="adj1"/>
              <a:gd fmla="val 53946" name="adj2"/>
            </a:avLst>
          </a:prstGeom>
          <a:solidFill>
            <a:srgbClr val="99999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US" sz="1600">
                <a:solidFill>
                  <a:srgbClr val="FFFFFF"/>
                </a:solidFill>
                <a:latin typeface="Average"/>
                <a:ea typeface="Average"/>
                <a:cs typeface="Average"/>
                <a:sym typeface="Average"/>
              </a:rPr>
              <a:t>Resource</a:t>
            </a:r>
            <a:br>
              <a:rPr lang="en-US" sz="1600">
                <a:solidFill>
                  <a:srgbClr val="FFFFFF"/>
                </a:solidFill>
                <a:latin typeface="Average"/>
                <a:ea typeface="Average"/>
                <a:cs typeface="Average"/>
                <a:sym typeface="Average"/>
              </a:rPr>
            </a:br>
            <a:r>
              <a:rPr lang="en-US" sz="1600">
                <a:solidFill>
                  <a:srgbClr val="FFFFFF"/>
                </a:solidFill>
                <a:latin typeface="Average"/>
                <a:ea typeface="Average"/>
                <a:cs typeface="Average"/>
                <a:sym typeface="Average"/>
              </a:rPr>
              <a:t>Collection &amp; Draft</a:t>
            </a:r>
            <a:endParaRPr sz="1600">
              <a:solidFill>
                <a:srgbClr val="FFFFFF"/>
              </a:solidFill>
              <a:latin typeface="Average"/>
              <a:ea typeface="Average"/>
              <a:cs typeface="Average"/>
              <a:sym typeface="Average"/>
            </a:endParaRPr>
          </a:p>
        </p:txBody>
      </p:sp>
      <p:sp>
        <p:nvSpPr>
          <p:cNvPr id="421" name="Google Shape;421;p21"/>
          <p:cNvSpPr/>
          <p:nvPr/>
        </p:nvSpPr>
        <p:spPr>
          <a:xfrm>
            <a:off x="755651" y="1743425"/>
            <a:ext cx="2795700" cy="822900"/>
          </a:xfrm>
          <a:prstGeom prst="rightArrow">
            <a:avLst>
              <a:gd fmla="val 77487" name="adj1"/>
              <a:gd fmla="val 53946" name="adj2"/>
            </a:avLst>
          </a:prstGeom>
          <a:solidFill>
            <a:srgbClr val="66666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US" sz="1600">
                <a:solidFill>
                  <a:srgbClr val="FFFFFF"/>
                </a:solidFill>
                <a:latin typeface="Average"/>
                <a:ea typeface="Average"/>
                <a:cs typeface="Average"/>
                <a:sym typeface="Average"/>
              </a:rPr>
              <a:t>Procedure Spec Brainstorm</a:t>
            </a:r>
            <a:endParaRPr sz="1600">
              <a:solidFill>
                <a:srgbClr val="FFFFFF"/>
              </a:solidFill>
              <a:latin typeface="Average"/>
              <a:ea typeface="Average"/>
              <a:cs typeface="Average"/>
              <a:sym typeface="Average"/>
            </a:endParaRPr>
          </a:p>
        </p:txBody>
      </p:sp>
      <p:sp>
        <p:nvSpPr>
          <p:cNvPr id="422" name="Google Shape;422;p21"/>
          <p:cNvSpPr txBox="1"/>
          <p:nvPr/>
        </p:nvSpPr>
        <p:spPr>
          <a:xfrm rot="1276362">
            <a:off x="215323" y="1362836"/>
            <a:ext cx="1002185" cy="401630"/>
          </a:xfrm>
          <a:prstGeom prst="rect">
            <a:avLst/>
          </a:prstGeom>
          <a:noFill/>
          <a:ln>
            <a:noFill/>
          </a:ln>
        </p:spPr>
        <p:txBody>
          <a:bodyPr anchorCtr="0" anchor="t" bIns="91425" lIns="91425" spcFirstLastPara="1" rIns="91425" wrap="square" tIns="91425">
            <a:spAutoFit/>
          </a:bodyPr>
          <a:lstStyle/>
          <a:p>
            <a:pPr indent="0" lvl="0" marL="0" rtl="0" algn="r">
              <a:lnSpc>
                <a:spcPct val="115000"/>
              </a:lnSpc>
              <a:spcBef>
                <a:spcPts val="0"/>
              </a:spcBef>
              <a:spcAft>
                <a:spcPts val="1200"/>
              </a:spcAft>
              <a:buNone/>
            </a:pPr>
            <a:r>
              <a:rPr lang="en-US">
                <a:solidFill>
                  <a:srgbClr val="FFFFFF"/>
                </a:solidFill>
                <a:latin typeface="Average"/>
                <a:ea typeface="Average"/>
                <a:cs typeface="Average"/>
                <a:sym typeface="Average"/>
              </a:rPr>
              <a:t>Nov.</a:t>
            </a:r>
            <a:endParaRPr>
              <a:solidFill>
                <a:srgbClr val="FFFFFF"/>
              </a:solidFill>
              <a:latin typeface="Average"/>
              <a:ea typeface="Average"/>
              <a:cs typeface="Average"/>
              <a:sym typeface="Average"/>
            </a:endParaRPr>
          </a:p>
        </p:txBody>
      </p:sp>
      <p:sp>
        <p:nvSpPr>
          <p:cNvPr id="423" name="Google Shape;423;p21"/>
          <p:cNvSpPr txBox="1"/>
          <p:nvPr/>
        </p:nvSpPr>
        <p:spPr>
          <a:xfrm rot="1276362">
            <a:off x="10225516" y="1362836"/>
            <a:ext cx="1002185" cy="401630"/>
          </a:xfrm>
          <a:prstGeom prst="rect">
            <a:avLst/>
          </a:prstGeom>
          <a:noFill/>
          <a:ln>
            <a:noFill/>
          </a:ln>
        </p:spPr>
        <p:txBody>
          <a:bodyPr anchorCtr="0" anchor="t" bIns="91425" lIns="91425" spcFirstLastPara="1" rIns="91425" wrap="square" tIns="91425">
            <a:spAutoFit/>
          </a:bodyPr>
          <a:lstStyle/>
          <a:p>
            <a:pPr indent="0" lvl="0" marL="0" rtl="0" algn="r">
              <a:lnSpc>
                <a:spcPct val="115000"/>
              </a:lnSpc>
              <a:spcBef>
                <a:spcPts val="0"/>
              </a:spcBef>
              <a:spcAft>
                <a:spcPts val="1200"/>
              </a:spcAft>
              <a:buNone/>
            </a:pPr>
            <a:r>
              <a:rPr lang="en-US">
                <a:solidFill>
                  <a:srgbClr val="FFFFFF"/>
                </a:solidFill>
                <a:latin typeface="Average"/>
                <a:ea typeface="Average"/>
                <a:cs typeface="Average"/>
                <a:sym typeface="Average"/>
              </a:rPr>
              <a:t>Jan.</a:t>
            </a:r>
            <a:endParaRPr>
              <a:solidFill>
                <a:srgbClr val="FFFFFF"/>
              </a:solidFill>
              <a:latin typeface="Average"/>
              <a:ea typeface="Average"/>
              <a:cs typeface="Average"/>
              <a:sym typeface="Average"/>
            </a:endParaRPr>
          </a:p>
        </p:txBody>
      </p:sp>
      <p:sp>
        <p:nvSpPr>
          <p:cNvPr id="424" name="Google Shape;424;p21"/>
          <p:cNvSpPr/>
          <p:nvPr/>
        </p:nvSpPr>
        <p:spPr>
          <a:xfrm>
            <a:off x="885846" y="2861199"/>
            <a:ext cx="1935900" cy="3661200"/>
          </a:xfrm>
          <a:prstGeom prst="roundRect">
            <a:avLst>
              <a:gd fmla="val 16667" name="adj"/>
            </a:avLst>
          </a:prstGeom>
          <a:solidFill>
            <a:srgbClr val="E0E0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US" sz="2000">
                <a:latin typeface="Average"/>
                <a:ea typeface="Average"/>
                <a:cs typeface="Average"/>
                <a:sym typeface="Average"/>
              </a:rPr>
              <a:t>Procedure spec design</a:t>
            </a:r>
            <a:endParaRPr sz="2000">
              <a:latin typeface="Average"/>
              <a:ea typeface="Average"/>
              <a:cs typeface="Average"/>
              <a:sym typeface="Average"/>
            </a:endParaRPr>
          </a:p>
        </p:txBody>
      </p:sp>
      <p:sp>
        <p:nvSpPr>
          <p:cNvPr id="425" name="Google Shape;425;p21"/>
          <p:cNvSpPr/>
          <p:nvPr/>
        </p:nvSpPr>
        <p:spPr>
          <a:xfrm>
            <a:off x="5218679" y="2861199"/>
            <a:ext cx="2666700" cy="1114500"/>
          </a:xfrm>
          <a:prstGeom prst="roundRect">
            <a:avLst>
              <a:gd fmla="val 16667"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US" sz="2000">
                <a:solidFill>
                  <a:srgbClr val="FFFFFF"/>
                </a:solidFill>
                <a:latin typeface="Average"/>
                <a:ea typeface="Average"/>
                <a:cs typeface="Average"/>
                <a:sym typeface="Average"/>
              </a:rPr>
              <a:t>Scene construction</a:t>
            </a:r>
            <a:endParaRPr sz="2000">
              <a:solidFill>
                <a:srgbClr val="FFFFFF"/>
              </a:solidFill>
              <a:latin typeface="Average"/>
              <a:ea typeface="Average"/>
              <a:cs typeface="Average"/>
              <a:sym typeface="Average"/>
            </a:endParaRPr>
          </a:p>
        </p:txBody>
      </p:sp>
      <p:sp>
        <p:nvSpPr>
          <p:cNvPr id="426" name="Google Shape;426;p21"/>
          <p:cNvSpPr/>
          <p:nvPr/>
        </p:nvSpPr>
        <p:spPr>
          <a:xfrm>
            <a:off x="5218671" y="4134350"/>
            <a:ext cx="2666700" cy="1114500"/>
          </a:xfrm>
          <a:prstGeom prst="roundRect">
            <a:avLst>
              <a:gd fmla="val 16667" name="adj"/>
            </a:avLst>
          </a:prstGeom>
          <a:solidFill>
            <a:srgbClr val="99999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US" sz="2000">
                <a:solidFill>
                  <a:srgbClr val="FFFFFF"/>
                </a:solidFill>
                <a:latin typeface="Average"/>
                <a:ea typeface="Average"/>
                <a:cs typeface="Average"/>
                <a:sym typeface="Average"/>
              </a:rPr>
              <a:t>Scene</a:t>
            </a:r>
            <a:br>
              <a:rPr lang="en-US" sz="2000">
                <a:solidFill>
                  <a:srgbClr val="FFFFFF"/>
                </a:solidFill>
                <a:latin typeface="Average"/>
                <a:ea typeface="Average"/>
                <a:cs typeface="Average"/>
                <a:sym typeface="Average"/>
              </a:rPr>
            </a:br>
            <a:r>
              <a:rPr lang="en-US" sz="2000">
                <a:solidFill>
                  <a:srgbClr val="FFFFFF"/>
                </a:solidFill>
                <a:latin typeface="Average"/>
                <a:ea typeface="Average"/>
                <a:cs typeface="Average"/>
                <a:sym typeface="Average"/>
              </a:rPr>
              <a:t>build up</a:t>
            </a:r>
            <a:endParaRPr sz="2000">
              <a:solidFill>
                <a:srgbClr val="FFFFFF"/>
              </a:solidFill>
              <a:latin typeface="Average"/>
              <a:ea typeface="Average"/>
              <a:cs typeface="Average"/>
              <a:sym typeface="Average"/>
            </a:endParaRPr>
          </a:p>
        </p:txBody>
      </p:sp>
      <p:sp>
        <p:nvSpPr>
          <p:cNvPr id="427" name="Google Shape;427;p21"/>
          <p:cNvSpPr/>
          <p:nvPr/>
        </p:nvSpPr>
        <p:spPr>
          <a:xfrm>
            <a:off x="5218672" y="5407525"/>
            <a:ext cx="4529100" cy="11145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US" sz="2000">
                <a:latin typeface="Average"/>
                <a:ea typeface="Average"/>
                <a:cs typeface="Average"/>
                <a:sym typeface="Average"/>
              </a:rPr>
              <a:t>Spectrum </a:t>
            </a:r>
            <a:r>
              <a:rPr lang="en-US" sz="2000">
                <a:latin typeface="Average"/>
                <a:ea typeface="Average"/>
                <a:cs typeface="Average"/>
                <a:sym typeface="Average"/>
              </a:rPr>
              <a:t>controller</a:t>
            </a:r>
            <a:endParaRPr sz="2000">
              <a:latin typeface="Average"/>
              <a:ea typeface="Average"/>
              <a:cs typeface="Average"/>
              <a:sym typeface="Average"/>
            </a:endParaRPr>
          </a:p>
        </p:txBody>
      </p:sp>
      <p:sp>
        <p:nvSpPr>
          <p:cNvPr id="428" name="Google Shape;428;p21"/>
          <p:cNvSpPr/>
          <p:nvPr/>
        </p:nvSpPr>
        <p:spPr>
          <a:xfrm>
            <a:off x="3070650" y="2861199"/>
            <a:ext cx="1987200" cy="1114500"/>
          </a:xfrm>
          <a:prstGeom prst="roundRect">
            <a:avLst>
              <a:gd fmla="val 16667"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US" sz="2000">
                <a:solidFill>
                  <a:srgbClr val="FFFFFF"/>
                </a:solidFill>
                <a:latin typeface="Average"/>
                <a:ea typeface="Average"/>
                <a:cs typeface="Average"/>
                <a:sym typeface="Average"/>
              </a:rPr>
              <a:t>UI design</a:t>
            </a:r>
            <a:endParaRPr sz="2000">
              <a:solidFill>
                <a:srgbClr val="FFFFFF"/>
              </a:solidFill>
              <a:latin typeface="Average"/>
              <a:ea typeface="Average"/>
              <a:cs typeface="Average"/>
              <a:sym typeface="Average"/>
            </a:endParaRPr>
          </a:p>
        </p:txBody>
      </p:sp>
      <p:sp>
        <p:nvSpPr>
          <p:cNvPr id="429" name="Google Shape;429;p21"/>
          <p:cNvSpPr/>
          <p:nvPr/>
        </p:nvSpPr>
        <p:spPr>
          <a:xfrm>
            <a:off x="3070650" y="4134357"/>
            <a:ext cx="1987200" cy="1114500"/>
          </a:xfrm>
          <a:prstGeom prst="roundRect">
            <a:avLst>
              <a:gd fmla="val 16667" name="adj"/>
            </a:avLst>
          </a:prstGeom>
          <a:solidFill>
            <a:srgbClr val="99999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US" sz="2000">
                <a:solidFill>
                  <a:srgbClr val="FFFFFF"/>
                </a:solidFill>
                <a:latin typeface="Average"/>
                <a:ea typeface="Average"/>
                <a:cs typeface="Average"/>
                <a:sym typeface="Average"/>
              </a:rPr>
              <a:t>Development environment setup</a:t>
            </a:r>
            <a:endParaRPr sz="2000">
              <a:solidFill>
                <a:srgbClr val="FFFFFF"/>
              </a:solidFill>
              <a:latin typeface="Average"/>
              <a:ea typeface="Average"/>
              <a:cs typeface="Average"/>
              <a:sym typeface="Average"/>
            </a:endParaRPr>
          </a:p>
        </p:txBody>
      </p:sp>
      <p:sp>
        <p:nvSpPr>
          <p:cNvPr id="430" name="Google Shape;430;p21"/>
          <p:cNvSpPr/>
          <p:nvPr/>
        </p:nvSpPr>
        <p:spPr>
          <a:xfrm>
            <a:off x="3070650" y="5407516"/>
            <a:ext cx="1987200" cy="11145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US" sz="2000">
                <a:latin typeface="Average"/>
                <a:ea typeface="Average"/>
                <a:cs typeface="Average"/>
                <a:sym typeface="Average"/>
              </a:rPr>
              <a:t>Media collection</a:t>
            </a:r>
            <a:endParaRPr sz="2000">
              <a:latin typeface="Average"/>
              <a:ea typeface="Average"/>
              <a:cs typeface="Average"/>
              <a:sym typeface="Average"/>
            </a:endParaRPr>
          </a:p>
        </p:txBody>
      </p:sp>
      <p:sp>
        <p:nvSpPr>
          <p:cNvPr id="431" name="Google Shape;431;p21"/>
          <p:cNvSpPr/>
          <p:nvPr/>
        </p:nvSpPr>
        <p:spPr>
          <a:xfrm>
            <a:off x="8073623" y="2857940"/>
            <a:ext cx="1674000" cy="1114500"/>
          </a:xfrm>
          <a:prstGeom prst="roundRect">
            <a:avLst>
              <a:gd fmla="val 16667"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US" sz="2000">
                <a:solidFill>
                  <a:srgbClr val="FFFFFF"/>
                </a:solidFill>
                <a:latin typeface="Average"/>
                <a:ea typeface="Average"/>
                <a:cs typeface="Average"/>
                <a:sym typeface="Average"/>
              </a:rPr>
              <a:t>I</a:t>
            </a:r>
            <a:r>
              <a:rPr lang="en-US" sz="2000">
                <a:solidFill>
                  <a:srgbClr val="FFFFFF"/>
                </a:solidFill>
                <a:latin typeface="Average"/>
                <a:ea typeface="Average"/>
                <a:cs typeface="Average"/>
                <a:sym typeface="Average"/>
              </a:rPr>
              <a:t>ntegration</a:t>
            </a:r>
            <a:endParaRPr sz="2000">
              <a:solidFill>
                <a:srgbClr val="FFFFFF"/>
              </a:solidFill>
              <a:latin typeface="Average"/>
              <a:ea typeface="Average"/>
              <a:cs typeface="Average"/>
              <a:sym typeface="Average"/>
            </a:endParaRPr>
          </a:p>
        </p:txBody>
      </p:sp>
      <p:sp>
        <p:nvSpPr>
          <p:cNvPr id="432" name="Google Shape;432;p21"/>
          <p:cNvSpPr/>
          <p:nvPr/>
        </p:nvSpPr>
        <p:spPr>
          <a:xfrm>
            <a:off x="9906054" y="2861199"/>
            <a:ext cx="1492500" cy="3661200"/>
          </a:xfrm>
          <a:prstGeom prst="roundRect">
            <a:avLst>
              <a:gd fmla="val 16667" name="adj"/>
            </a:avLst>
          </a:prstGeom>
          <a:solidFill>
            <a:srgbClr val="E0E0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US" sz="2000">
                <a:latin typeface="Average"/>
                <a:ea typeface="Average"/>
                <a:cs typeface="Average"/>
                <a:sym typeface="Average"/>
              </a:rPr>
              <a:t>Testing</a:t>
            </a:r>
            <a:endParaRPr sz="2000">
              <a:latin typeface="Average"/>
              <a:ea typeface="Average"/>
              <a:cs typeface="Average"/>
              <a:sym typeface="Average"/>
            </a:endParaRPr>
          </a:p>
        </p:txBody>
      </p:sp>
      <p:sp>
        <p:nvSpPr>
          <p:cNvPr id="433" name="Google Shape;433;p21"/>
          <p:cNvSpPr/>
          <p:nvPr/>
        </p:nvSpPr>
        <p:spPr>
          <a:xfrm>
            <a:off x="8073623" y="4134362"/>
            <a:ext cx="1674000" cy="1114500"/>
          </a:xfrm>
          <a:prstGeom prst="roundRect">
            <a:avLst>
              <a:gd fmla="val 16667" name="adj"/>
            </a:avLst>
          </a:prstGeom>
          <a:solidFill>
            <a:srgbClr val="99999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US" sz="2000">
                <a:solidFill>
                  <a:srgbClr val="FFFFFF"/>
                </a:solidFill>
                <a:latin typeface="Average"/>
                <a:ea typeface="Average"/>
                <a:cs typeface="Average"/>
                <a:sym typeface="Average"/>
              </a:rPr>
              <a:t>Game AI</a:t>
            </a:r>
            <a:endParaRPr sz="2000">
              <a:solidFill>
                <a:srgbClr val="FFFFFF"/>
              </a:solidFill>
              <a:latin typeface="Average"/>
              <a:ea typeface="Average"/>
              <a:cs typeface="Average"/>
              <a:sym typeface="Average"/>
            </a:endParaRPr>
          </a:p>
        </p:txBody>
      </p:sp>
      <p:sp>
        <p:nvSpPr>
          <p:cNvPr id="434" name="Google Shape;434;p21"/>
          <p:cNvSpPr/>
          <p:nvPr/>
        </p:nvSpPr>
        <p:spPr>
          <a:xfrm>
            <a:off x="7035225" y="1014425"/>
            <a:ext cx="342900" cy="3429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1"/>
          <p:cNvSpPr/>
          <p:nvPr/>
        </p:nvSpPr>
        <p:spPr>
          <a:xfrm>
            <a:off x="8616375" y="1014425"/>
            <a:ext cx="342900" cy="3429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1"/>
          <p:cNvSpPr/>
          <p:nvPr/>
        </p:nvSpPr>
        <p:spPr>
          <a:xfrm>
            <a:off x="10197525" y="1014425"/>
            <a:ext cx="342900" cy="3429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1"/>
          <p:cNvSpPr txBox="1"/>
          <p:nvPr/>
        </p:nvSpPr>
        <p:spPr>
          <a:xfrm>
            <a:off x="7476950" y="991775"/>
            <a:ext cx="10476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600">
                <a:solidFill>
                  <a:srgbClr val="FFFFFF"/>
                </a:solidFill>
                <a:latin typeface="Average"/>
                <a:ea typeface="Average"/>
                <a:cs typeface="Average"/>
                <a:sym typeface="Average"/>
              </a:rPr>
              <a:t>李諭樹</a:t>
            </a:r>
            <a:endParaRPr sz="1600">
              <a:solidFill>
                <a:srgbClr val="FFFFFF"/>
              </a:solidFill>
              <a:latin typeface="Average"/>
              <a:ea typeface="Average"/>
              <a:cs typeface="Average"/>
              <a:sym typeface="Average"/>
            </a:endParaRPr>
          </a:p>
        </p:txBody>
      </p:sp>
      <p:sp>
        <p:nvSpPr>
          <p:cNvPr id="438" name="Google Shape;438;p21"/>
          <p:cNvSpPr txBox="1"/>
          <p:nvPr/>
        </p:nvSpPr>
        <p:spPr>
          <a:xfrm>
            <a:off x="9054600" y="991775"/>
            <a:ext cx="10476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600">
                <a:solidFill>
                  <a:srgbClr val="FFFFFF"/>
                </a:solidFill>
                <a:latin typeface="Average"/>
                <a:ea typeface="Average"/>
                <a:cs typeface="Average"/>
                <a:sym typeface="Average"/>
              </a:rPr>
              <a:t>呂思函</a:t>
            </a:r>
            <a:endParaRPr sz="1600">
              <a:solidFill>
                <a:srgbClr val="FFFFFF"/>
              </a:solidFill>
              <a:latin typeface="Average"/>
              <a:ea typeface="Average"/>
              <a:cs typeface="Average"/>
              <a:sym typeface="Average"/>
            </a:endParaRPr>
          </a:p>
        </p:txBody>
      </p:sp>
      <p:sp>
        <p:nvSpPr>
          <p:cNvPr id="439" name="Google Shape;439;p21"/>
          <p:cNvSpPr txBox="1"/>
          <p:nvPr/>
        </p:nvSpPr>
        <p:spPr>
          <a:xfrm>
            <a:off x="10635750" y="991775"/>
            <a:ext cx="10476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600">
                <a:solidFill>
                  <a:srgbClr val="FFFFFF"/>
                </a:solidFill>
                <a:latin typeface="Average"/>
                <a:ea typeface="Average"/>
                <a:cs typeface="Average"/>
                <a:sym typeface="Average"/>
              </a:rPr>
              <a:t>吳岱容</a:t>
            </a:r>
            <a:endParaRPr sz="1600">
              <a:solidFill>
                <a:srgbClr val="FFFFFF"/>
              </a:solidFill>
              <a:latin typeface="Average"/>
              <a:ea typeface="Average"/>
              <a:cs typeface="Average"/>
              <a:sym typeface="Average"/>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3" name="Shape 443"/>
        <p:cNvGrpSpPr/>
        <p:nvPr/>
      </p:nvGrpSpPr>
      <p:grpSpPr>
        <a:xfrm>
          <a:off x="0" y="0"/>
          <a:ext cx="0" cy="0"/>
          <a:chOff x="0" y="0"/>
          <a:chExt cx="0" cy="0"/>
        </a:xfrm>
      </p:grpSpPr>
      <p:sp>
        <p:nvSpPr>
          <p:cNvPr id="444" name="Google Shape;444;g10ccb44985d_0_264"/>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Conclusion</a:t>
            </a:r>
            <a:endParaRPr/>
          </a:p>
        </p:txBody>
      </p:sp>
      <p:sp>
        <p:nvSpPr>
          <p:cNvPr id="445" name="Google Shape;445;g10ccb44985d_0_264"/>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rmAutofit/>
          </a:bodyPr>
          <a:lstStyle/>
          <a:p>
            <a:pPr indent="-330200" lvl="0" marL="457200" rtl="0" algn="l">
              <a:lnSpc>
                <a:spcPct val="115000"/>
              </a:lnSpc>
              <a:spcBef>
                <a:spcPts val="0"/>
              </a:spcBef>
              <a:spcAft>
                <a:spcPts val="0"/>
              </a:spcAft>
              <a:buSzPts val="1600"/>
              <a:buChar char="●"/>
            </a:pPr>
            <a:r>
              <a:rPr lang="en-US" sz="2200"/>
              <a:t>A game combining rhythm game factors and other elements to make it excited and creative.</a:t>
            </a:r>
            <a:endParaRPr sz="2200"/>
          </a:p>
          <a:p>
            <a:pPr indent="-330200" lvl="0" marL="457200" rtl="0" algn="l">
              <a:lnSpc>
                <a:spcPct val="115000"/>
              </a:lnSpc>
              <a:spcBef>
                <a:spcPts val="0"/>
              </a:spcBef>
              <a:spcAft>
                <a:spcPts val="0"/>
              </a:spcAft>
              <a:buSzPts val="1600"/>
              <a:buChar char="●"/>
            </a:pPr>
            <a:r>
              <a:rPr lang="en-US" sz="2200"/>
              <a:t>Some things can be improved (eg. multiplayer game mode, UX experience).</a:t>
            </a:r>
            <a:endParaRPr sz="2200"/>
          </a:p>
          <a:p>
            <a:pPr indent="0" lvl="0" marL="0" rtl="0" algn="l">
              <a:lnSpc>
                <a:spcPct val="115000"/>
              </a:lnSpc>
              <a:spcBef>
                <a:spcPts val="1600"/>
              </a:spcBef>
              <a:spcAft>
                <a:spcPts val="1600"/>
              </a:spcAft>
              <a:buNone/>
            </a:pPr>
            <a:r>
              <a:t/>
            </a:r>
            <a:endParaRPr sz="2200"/>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9" name="Shape 449"/>
        <p:cNvGrpSpPr/>
        <p:nvPr/>
      </p:nvGrpSpPr>
      <p:grpSpPr>
        <a:xfrm>
          <a:off x="0" y="0"/>
          <a:ext cx="0" cy="0"/>
          <a:chOff x="0" y="0"/>
          <a:chExt cx="0" cy="0"/>
        </a:xfrm>
      </p:grpSpPr>
      <p:sp>
        <p:nvSpPr>
          <p:cNvPr id="450" name="Google Shape;450;p2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Acknowledgement &amp; </a:t>
            </a:r>
            <a:r>
              <a:rPr lang="en-US"/>
              <a:t>Reference Lists </a:t>
            </a:r>
            <a:endParaRPr/>
          </a:p>
        </p:txBody>
      </p:sp>
      <p:sp>
        <p:nvSpPr>
          <p:cNvPr id="451" name="Google Shape;451;p2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330200" lvl="0" marL="457200" rtl="0" algn="l">
              <a:lnSpc>
                <a:spcPct val="115000"/>
              </a:lnSpc>
              <a:spcBef>
                <a:spcPts val="0"/>
              </a:spcBef>
              <a:spcAft>
                <a:spcPts val="0"/>
              </a:spcAft>
              <a:buSzPts val="1600"/>
              <a:buChar char="●"/>
            </a:pPr>
            <a:r>
              <a:rPr lang="en-US" sz="2200"/>
              <a:t>Acknowledgement</a:t>
            </a:r>
            <a:endParaRPr sz="2200"/>
          </a:p>
          <a:p>
            <a:pPr indent="-330200" lvl="1" marL="914400" rtl="0" algn="l">
              <a:lnSpc>
                <a:spcPct val="115000"/>
              </a:lnSpc>
              <a:spcBef>
                <a:spcPts val="0"/>
              </a:spcBef>
              <a:spcAft>
                <a:spcPts val="0"/>
              </a:spcAft>
              <a:buSzPts val="1600"/>
              <a:buChar char="○"/>
            </a:pPr>
            <a:r>
              <a:rPr lang="en-US" sz="2200"/>
              <a:t>This idea is somehow inspired by the Crypt of the NecroDancer (developed by Brace Yourself Games) and Super Mario 3D Land (developed by Nintendo).</a:t>
            </a:r>
            <a:endParaRPr sz="2200"/>
          </a:p>
          <a:p>
            <a:pPr indent="-330200" lvl="0" marL="457200" rtl="0" algn="l">
              <a:lnSpc>
                <a:spcPct val="115000"/>
              </a:lnSpc>
              <a:spcBef>
                <a:spcPts val="0"/>
              </a:spcBef>
              <a:spcAft>
                <a:spcPts val="0"/>
              </a:spcAft>
              <a:buSzPts val="1600"/>
              <a:buChar char="●"/>
            </a:pPr>
            <a:r>
              <a:rPr lang="en-US" sz="2200"/>
              <a:t>Reference List</a:t>
            </a:r>
            <a:endParaRPr sz="2200"/>
          </a:p>
          <a:p>
            <a:pPr indent="-330200" lvl="1" marL="914400" rtl="0" algn="l">
              <a:lnSpc>
                <a:spcPct val="115000"/>
              </a:lnSpc>
              <a:spcBef>
                <a:spcPts val="0"/>
              </a:spcBef>
              <a:spcAft>
                <a:spcPts val="0"/>
              </a:spcAft>
              <a:buSzPts val="1600"/>
              <a:buChar char="○"/>
            </a:pPr>
            <a:r>
              <a:rPr lang="en-US" sz="2200"/>
              <a:t>Unity Asset Store</a:t>
            </a:r>
            <a:endParaRPr sz="2200"/>
          </a:p>
          <a:p>
            <a:pPr indent="-330200" lvl="1" marL="914400" rtl="0" algn="l">
              <a:lnSpc>
                <a:spcPct val="115000"/>
              </a:lnSpc>
              <a:spcBef>
                <a:spcPts val="0"/>
              </a:spcBef>
              <a:spcAft>
                <a:spcPts val="0"/>
              </a:spcAft>
              <a:buSzPts val="1600"/>
              <a:buChar char="○"/>
            </a:pPr>
            <a:r>
              <a:rPr lang="en-US" sz="2200"/>
              <a:t>Sketchfab</a:t>
            </a:r>
            <a:endParaRPr sz="2200"/>
          </a:p>
          <a:p>
            <a:pPr indent="-330200" lvl="1" marL="914400" rtl="0" algn="l">
              <a:lnSpc>
                <a:spcPct val="115000"/>
              </a:lnSpc>
              <a:spcBef>
                <a:spcPts val="0"/>
              </a:spcBef>
              <a:spcAft>
                <a:spcPts val="0"/>
              </a:spcAft>
              <a:buSzPts val="1600"/>
              <a:buChar char="○"/>
            </a:pPr>
            <a:r>
              <a:rPr lang="en-US" sz="2200"/>
              <a:t>CGTrader</a:t>
            </a:r>
            <a:endParaRPr sz="2200"/>
          </a:p>
          <a:p>
            <a:pPr indent="-330200" lvl="1" marL="914400" rtl="0" algn="l">
              <a:lnSpc>
                <a:spcPct val="115000"/>
              </a:lnSpc>
              <a:spcBef>
                <a:spcPts val="0"/>
              </a:spcBef>
              <a:spcAft>
                <a:spcPts val="0"/>
              </a:spcAft>
              <a:buSzPts val="1600"/>
              <a:buChar char="○"/>
            </a:pPr>
            <a:r>
              <a:rPr lang="en-US" sz="2200"/>
              <a:t>Youtube</a:t>
            </a:r>
            <a:endParaRPr sz="2200"/>
          </a:p>
          <a:p>
            <a:pPr indent="-50800" lvl="0" marL="228600" rtl="0" algn="l">
              <a:lnSpc>
                <a:spcPct val="115000"/>
              </a:lnSpc>
              <a:spcBef>
                <a:spcPts val="1600"/>
              </a:spcBef>
              <a:spcAft>
                <a:spcPts val="0"/>
              </a:spcAft>
              <a:buNone/>
            </a:pPr>
            <a:r>
              <a:t/>
            </a:r>
            <a:endParaRPr sz="2200"/>
          </a:p>
          <a:p>
            <a:pPr indent="-50800" lvl="0" marL="228600" rtl="0" algn="l">
              <a:lnSpc>
                <a:spcPct val="115000"/>
              </a:lnSpc>
              <a:spcBef>
                <a:spcPts val="1600"/>
              </a:spcBef>
              <a:spcAft>
                <a:spcPts val="1600"/>
              </a:spcAft>
              <a:buClr>
                <a:schemeClr val="dk1"/>
              </a:buClr>
              <a:buSzPts val="2800"/>
              <a:buNone/>
            </a:pPr>
            <a:r>
              <a:t/>
            </a:r>
            <a:endParaRPr sz="2200"/>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5" name="Shape 455"/>
        <p:cNvGrpSpPr/>
        <p:nvPr/>
      </p:nvGrpSpPr>
      <p:grpSpPr>
        <a:xfrm>
          <a:off x="0" y="0"/>
          <a:ext cx="0" cy="0"/>
          <a:chOff x="0" y="0"/>
          <a:chExt cx="0" cy="0"/>
        </a:xfrm>
      </p:grpSpPr>
      <p:sp>
        <p:nvSpPr>
          <p:cNvPr id="456" name="Google Shape;456;g10a6aa742d6_1_0"/>
          <p:cNvSpPr txBox="1"/>
          <p:nvPr/>
        </p:nvSpPr>
        <p:spPr>
          <a:xfrm>
            <a:off x="1835700" y="3142650"/>
            <a:ext cx="8520600" cy="572700"/>
          </a:xfrm>
          <a:prstGeom prst="rect">
            <a:avLst/>
          </a:prstGeom>
          <a:noFill/>
          <a:ln>
            <a:noFill/>
          </a:ln>
        </p:spPr>
        <p:txBody>
          <a:bodyPr anchorCtr="0" anchor="t" bIns="91425" lIns="91425" spcFirstLastPara="1" rIns="91425" wrap="square" tIns="91425">
            <a:normAutofit lnSpcReduction="20000"/>
          </a:bodyPr>
          <a:lstStyle/>
          <a:p>
            <a:pPr indent="0" lvl="0" marL="0" marR="0" rtl="0" algn="ctr">
              <a:lnSpc>
                <a:spcPct val="100000"/>
              </a:lnSpc>
              <a:spcBef>
                <a:spcPts val="0"/>
              </a:spcBef>
              <a:spcAft>
                <a:spcPts val="0"/>
              </a:spcAft>
              <a:buClr>
                <a:srgbClr val="000000"/>
              </a:buClr>
              <a:buSzPts val="3000"/>
              <a:buFont typeface="Arial"/>
              <a:buNone/>
            </a:pPr>
            <a:r>
              <a:rPr b="0" i="0" lang="en-US" sz="3000" u="none" cap="none" strike="noStrike">
                <a:solidFill>
                  <a:srgbClr val="FFFFFF"/>
                </a:solidFill>
                <a:latin typeface="Proxima Nova Semibold"/>
                <a:ea typeface="Proxima Nova Semibold"/>
                <a:cs typeface="Proxima Nova Semibold"/>
                <a:sym typeface="Proxima Nova Semibold"/>
              </a:rPr>
              <a:t>Thank you for your listening (๑•̀ㅂ•́)و✧</a:t>
            </a:r>
            <a:endParaRPr b="0" i="0" sz="3000" u="none" cap="none" strike="noStrike">
              <a:solidFill>
                <a:srgbClr val="FFFFFF"/>
              </a:solidFill>
              <a:latin typeface="Proxima Nova Semibold"/>
              <a:ea typeface="Proxima Nova Semibold"/>
              <a:cs typeface="Proxima Nova Semibold"/>
              <a:sym typeface="Proxima Nova Semibold"/>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0" name="Shape 460"/>
        <p:cNvGrpSpPr/>
        <p:nvPr/>
      </p:nvGrpSpPr>
      <p:grpSpPr>
        <a:xfrm>
          <a:off x="0" y="0"/>
          <a:ext cx="0" cy="0"/>
          <a:chOff x="0" y="0"/>
          <a:chExt cx="0" cy="0"/>
        </a:xfrm>
      </p:grpSpPr>
      <p:sp>
        <p:nvSpPr>
          <p:cNvPr id="461" name="Google Shape;461;g10ccb44985d_0_269"/>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Technical section</a:t>
            </a:r>
            <a:endParaRPr/>
          </a:p>
        </p:txBody>
      </p:sp>
      <p:sp>
        <p:nvSpPr>
          <p:cNvPr id="462" name="Google Shape;462;g10ccb44985d_0_269"/>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US"/>
              <a:t>Must implement three techniques</a:t>
            </a:r>
            <a:endParaRPr/>
          </a:p>
          <a:p>
            <a:pPr indent="-228600" lvl="0" marL="228600" rtl="0" algn="l">
              <a:lnSpc>
                <a:spcPct val="90000"/>
              </a:lnSpc>
              <a:spcBef>
                <a:spcPts val="1000"/>
              </a:spcBef>
              <a:spcAft>
                <a:spcPts val="0"/>
              </a:spcAft>
              <a:buClr>
                <a:schemeClr val="dk1"/>
              </a:buClr>
              <a:buSzPts val="2800"/>
              <a:buChar char="●"/>
            </a:pPr>
            <a:r>
              <a:rPr lang="en-US"/>
              <a:t>These techniques must be implemented on your own</a:t>
            </a:r>
            <a:endParaRPr/>
          </a:p>
          <a:p>
            <a:pPr indent="-228600" lvl="0" marL="228600" rtl="0" algn="l">
              <a:lnSpc>
                <a:spcPct val="90000"/>
              </a:lnSpc>
              <a:spcBef>
                <a:spcPts val="1000"/>
              </a:spcBef>
              <a:spcAft>
                <a:spcPts val="0"/>
              </a:spcAft>
              <a:buClr>
                <a:schemeClr val="dk1"/>
              </a:buClr>
              <a:buSzPts val="2800"/>
              <a:buChar char="●"/>
            </a:pPr>
            <a:r>
              <a:rPr lang="en-US"/>
              <a:t>Show us the source code</a:t>
            </a:r>
            <a:endParaRPr/>
          </a:p>
          <a:p>
            <a:pPr indent="-228600" lvl="0" marL="228600" rtl="0" algn="l">
              <a:lnSpc>
                <a:spcPct val="90000"/>
              </a:lnSpc>
              <a:spcBef>
                <a:spcPts val="1000"/>
              </a:spcBef>
              <a:spcAft>
                <a:spcPts val="0"/>
              </a:spcAft>
              <a:buClr>
                <a:schemeClr val="dk1"/>
              </a:buClr>
              <a:buSzPts val="2800"/>
              <a:buChar char="●"/>
            </a:pPr>
            <a:r>
              <a:rPr lang="en-US"/>
              <a:t>Show all techniques</a:t>
            </a:r>
            <a:endParaRPr/>
          </a:p>
          <a:p>
            <a:pPr indent="-228600" lvl="0" marL="228600" rtl="0" algn="l">
              <a:lnSpc>
                <a:spcPct val="90000"/>
              </a:lnSpc>
              <a:spcBef>
                <a:spcPts val="1000"/>
              </a:spcBef>
              <a:spcAft>
                <a:spcPts val="0"/>
              </a:spcAft>
              <a:buClr>
                <a:schemeClr val="dk1"/>
              </a:buClr>
              <a:buSzPts val="2800"/>
              <a:buChar char="●"/>
            </a:pPr>
            <a:r>
              <a:rPr lang="en-US"/>
              <a:t>Show demo video clips for each technique</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6" name="Shape 466"/>
        <p:cNvGrpSpPr/>
        <p:nvPr/>
      </p:nvGrpSpPr>
      <p:grpSpPr>
        <a:xfrm>
          <a:off x="0" y="0"/>
          <a:ext cx="0" cy="0"/>
          <a:chOff x="0" y="0"/>
          <a:chExt cx="0" cy="0"/>
        </a:xfrm>
      </p:grpSpPr>
      <p:sp>
        <p:nvSpPr>
          <p:cNvPr id="467" name="Google Shape;467;g10ccb44985d_0_274"/>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e.g., Finite state machine(s) in the game</a:t>
            </a:r>
            <a:endParaRPr/>
          </a:p>
        </p:txBody>
      </p:sp>
      <p:sp>
        <p:nvSpPr>
          <p:cNvPr id="468" name="Google Shape;468;g10ccb44985d_0_274"/>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US"/>
              <a:t>Draw a figure</a:t>
            </a:r>
            <a:endParaRPr/>
          </a:p>
          <a:p>
            <a:pPr indent="-228600" lvl="0" marL="228600" rtl="0" algn="l">
              <a:lnSpc>
                <a:spcPct val="90000"/>
              </a:lnSpc>
              <a:spcBef>
                <a:spcPts val="1000"/>
              </a:spcBef>
              <a:spcAft>
                <a:spcPts val="0"/>
              </a:spcAft>
              <a:buClr>
                <a:schemeClr val="dk1"/>
              </a:buClr>
              <a:buSzPts val="2800"/>
              <a:buChar char="●"/>
            </a:pPr>
            <a:r>
              <a:rPr lang="en-US"/>
              <a:t>Show source code</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2" name="Shape 472"/>
        <p:cNvGrpSpPr/>
        <p:nvPr/>
      </p:nvGrpSpPr>
      <p:grpSpPr>
        <a:xfrm>
          <a:off x="0" y="0"/>
          <a:ext cx="0" cy="0"/>
          <a:chOff x="0" y="0"/>
          <a:chExt cx="0" cy="0"/>
        </a:xfrm>
      </p:grpSpPr>
      <p:sp>
        <p:nvSpPr>
          <p:cNvPr id="473" name="Google Shape;473;g10ccb44985d_0_279"/>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e.g., Physics</a:t>
            </a:r>
            <a:endParaRPr/>
          </a:p>
        </p:txBody>
      </p:sp>
      <p:sp>
        <p:nvSpPr>
          <p:cNvPr id="474" name="Google Shape;474;g10ccb44985d_0_279"/>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US"/>
              <a:t>Draw a figure</a:t>
            </a:r>
            <a:endParaRPr/>
          </a:p>
          <a:p>
            <a:pPr indent="-228600" lvl="0" marL="228600" rtl="0" algn="l">
              <a:lnSpc>
                <a:spcPct val="90000"/>
              </a:lnSpc>
              <a:spcBef>
                <a:spcPts val="1000"/>
              </a:spcBef>
              <a:spcAft>
                <a:spcPts val="0"/>
              </a:spcAft>
              <a:buClr>
                <a:schemeClr val="dk1"/>
              </a:buClr>
              <a:buSzPts val="2800"/>
              <a:buChar char="●"/>
            </a:pPr>
            <a:r>
              <a:rPr lang="en-US"/>
              <a:t>Show source code</a:t>
            </a:r>
            <a:endParaRPr/>
          </a:p>
          <a:p>
            <a:pPr indent="-50800" lvl="0" marL="228600" rtl="0" algn="l">
              <a:lnSpc>
                <a:spcPct val="90000"/>
              </a:lnSpc>
              <a:spcBef>
                <a:spcPts val="1000"/>
              </a:spcBef>
              <a:spcAft>
                <a:spcPts val="1600"/>
              </a:spcAft>
              <a:buClr>
                <a:schemeClr val="dk1"/>
              </a:buClr>
              <a:buSzPts val="2800"/>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Content</a:t>
            </a:r>
            <a:endParaRPr/>
          </a:p>
        </p:txBody>
      </p:sp>
      <p:sp>
        <p:nvSpPr>
          <p:cNvPr id="93" name="Google Shape;93;p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p>
            <a:pPr indent="-214630" lvl="0" marL="228600" rtl="0" algn="l">
              <a:lnSpc>
                <a:spcPct val="95000"/>
              </a:lnSpc>
              <a:spcBef>
                <a:spcPts val="0"/>
              </a:spcBef>
              <a:spcAft>
                <a:spcPts val="0"/>
              </a:spcAft>
              <a:buClr>
                <a:schemeClr val="dk1"/>
              </a:buClr>
              <a:buSzPts val="2580"/>
              <a:buChar char="●"/>
            </a:pPr>
            <a:r>
              <a:rPr lang="en-US" sz="2240"/>
              <a:t>Game Design</a:t>
            </a:r>
            <a:endParaRPr sz="2240"/>
          </a:p>
          <a:p>
            <a:pPr indent="-214630" lvl="0" marL="228600" rtl="0" algn="l">
              <a:lnSpc>
                <a:spcPct val="95000"/>
              </a:lnSpc>
              <a:spcBef>
                <a:spcPts val="1000"/>
              </a:spcBef>
              <a:spcAft>
                <a:spcPts val="0"/>
              </a:spcAft>
              <a:buClr>
                <a:schemeClr val="dk1"/>
              </a:buClr>
              <a:buSzPts val="2580"/>
              <a:buChar char="●"/>
            </a:pPr>
            <a:r>
              <a:rPr lang="en-US" sz="2240"/>
              <a:t>System Architecture</a:t>
            </a:r>
            <a:endParaRPr sz="2240"/>
          </a:p>
          <a:p>
            <a:pPr indent="-214630" lvl="0" marL="228600" rtl="0" algn="l">
              <a:lnSpc>
                <a:spcPct val="95000"/>
              </a:lnSpc>
              <a:spcBef>
                <a:spcPts val="1000"/>
              </a:spcBef>
              <a:spcAft>
                <a:spcPts val="0"/>
              </a:spcAft>
              <a:buClr>
                <a:schemeClr val="dk1"/>
              </a:buClr>
              <a:buSzPts val="2580"/>
              <a:buChar char="●"/>
            </a:pPr>
            <a:r>
              <a:rPr lang="en-US" sz="2240"/>
              <a:t>Techniques</a:t>
            </a:r>
            <a:endParaRPr sz="2240"/>
          </a:p>
          <a:p>
            <a:pPr indent="-214630" lvl="0" marL="228600" rtl="0" algn="l">
              <a:lnSpc>
                <a:spcPct val="95000"/>
              </a:lnSpc>
              <a:spcBef>
                <a:spcPts val="1000"/>
              </a:spcBef>
              <a:spcAft>
                <a:spcPts val="0"/>
              </a:spcAft>
              <a:buClr>
                <a:schemeClr val="dk1"/>
              </a:buClr>
              <a:buSzPts val="2580"/>
              <a:buChar char="●"/>
            </a:pPr>
            <a:r>
              <a:rPr lang="en-US" sz="2240"/>
              <a:t>Contributions &amp; Implementation items </a:t>
            </a:r>
            <a:endParaRPr sz="2240"/>
          </a:p>
          <a:p>
            <a:pPr indent="-214630" lvl="0" marL="228600" rtl="0" algn="l">
              <a:lnSpc>
                <a:spcPct val="95000"/>
              </a:lnSpc>
              <a:spcBef>
                <a:spcPts val="1000"/>
              </a:spcBef>
              <a:spcAft>
                <a:spcPts val="0"/>
              </a:spcAft>
              <a:buClr>
                <a:schemeClr val="dk1"/>
              </a:buClr>
              <a:buSzPts val="2580"/>
              <a:buChar char="●"/>
            </a:pPr>
            <a:r>
              <a:rPr lang="en-US" sz="2240"/>
              <a:t>Milestones &amp; Schedule</a:t>
            </a:r>
            <a:endParaRPr sz="2240"/>
          </a:p>
          <a:p>
            <a:pPr indent="-214630" lvl="0" marL="228600" rtl="0" algn="l">
              <a:lnSpc>
                <a:spcPct val="95000"/>
              </a:lnSpc>
              <a:spcBef>
                <a:spcPts val="1000"/>
              </a:spcBef>
              <a:spcAft>
                <a:spcPts val="0"/>
              </a:spcAft>
              <a:buClr>
                <a:schemeClr val="dk1"/>
              </a:buClr>
              <a:buSzPts val="2580"/>
              <a:buChar char="●"/>
            </a:pPr>
            <a:r>
              <a:rPr lang="en-US" sz="2240"/>
              <a:t>Demo</a:t>
            </a:r>
            <a:endParaRPr sz="2240"/>
          </a:p>
          <a:p>
            <a:pPr indent="-214630" lvl="0" marL="228600" rtl="0" algn="l">
              <a:lnSpc>
                <a:spcPct val="95000"/>
              </a:lnSpc>
              <a:spcBef>
                <a:spcPts val="1000"/>
              </a:spcBef>
              <a:spcAft>
                <a:spcPts val="0"/>
              </a:spcAft>
              <a:buClr>
                <a:schemeClr val="dk1"/>
              </a:buClr>
              <a:buSzPts val="2580"/>
              <a:buChar char="●"/>
            </a:pPr>
            <a:r>
              <a:rPr lang="en-US" sz="2240"/>
              <a:t>Conclusion </a:t>
            </a:r>
            <a:endParaRPr sz="2240"/>
          </a:p>
          <a:p>
            <a:pPr indent="-214630" lvl="0" marL="228600" rtl="0" algn="l">
              <a:lnSpc>
                <a:spcPct val="95000"/>
              </a:lnSpc>
              <a:spcBef>
                <a:spcPts val="1000"/>
              </a:spcBef>
              <a:spcAft>
                <a:spcPts val="0"/>
              </a:spcAft>
              <a:buClr>
                <a:schemeClr val="dk1"/>
              </a:buClr>
              <a:buSzPts val="2580"/>
              <a:buChar char="●"/>
            </a:pPr>
            <a:r>
              <a:rPr lang="en-US" sz="2240"/>
              <a:t>Acknowledgement &amp; Reference Lists </a:t>
            </a:r>
            <a:endParaRPr sz="2240"/>
          </a:p>
          <a:p>
            <a:pPr indent="-50800" lvl="0" marL="228600" rtl="0" algn="l">
              <a:lnSpc>
                <a:spcPct val="95000"/>
              </a:lnSpc>
              <a:spcBef>
                <a:spcPts val="1000"/>
              </a:spcBef>
              <a:spcAft>
                <a:spcPts val="1600"/>
              </a:spcAft>
              <a:buClr>
                <a:schemeClr val="dk1"/>
              </a:buClr>
              <a:buSzPts val="2380"/>
              <a:buNone/>
            </a:pPr>
            <a:r>
              <a:t/>
            </a:r>
            <a:endParaRPr sz="2240"/>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8" name="Shape 478"/>
        <p:cNvGrpSpPr/>
        <p:nvPr/>
      </p:nvGrpSpPr>
      <p:grpSpPr>
        <a:xfrm>
          <a:off x="0" y="0"/>
          <a:ext cx="0" cy="0"/>
          <a:chOff x="0" y="0"/>
          <a:chExt cx="0" cy="0"/>
        </a:xfrm>
      </p:grpSpPr>
      <p:sp>
        <p:nvSpPr>
          <p:cNvPr id="479" name="Google Shape;479;g10ccb44985d_0_284"/>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e.g., Networking</a:t>
            </a:r>
            <a:endParaRPr/>
          </a:p>
        </p:txBody>
      </p:sp>
      <p:sp>
        <p:nvSpPr>
          <p:cNvPr id="480" name="Google Shape;480;g10ccb44985d_0_284"/>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US"/>
              <a:t>Draw a figure</a:t>
            </a:r>
            <a:endParaRPr/>
          </a:p>
          <a:p>
            <a:pPr indent="-228600" lvl="0" marL="228600" rtl="0" algn="l">
              <a:lnSpc>
                <a:spcPct val="90000"/>
              </a:lnSpc>
              <a:spcBef>
                <a:spcPts val="1000"/>
              </a:spcBef>
              <a:spcAft>
                <a:spcPts val="0"/>
              </a:spcAft>
              <a:buClr>
                <a:schemeClr val="dk1"/>
              </a:buClr>
              <a:buSzPts val="2800"/>
              <a:buChar char="●"/>
            </a:pPr>
            <a:r>
              <a:rPr lang="en-US"/>
              <a:t>Show source code</a:t>
            </a:r>
            <a:endParaRPr/>
          </a:p>
          <a:p>
            <a:pPr indent="-50800" lvl="0" marL="228600" rtl="0" algn="l">
              <a:lnSpc>
                <a:spcPct val="90000"/>
              </a:lnSpc>
              <a:spcBef>
                <a:spcPts val="1000"/>
              </a:spcBef>
              <a:spcAft>
                <a:spcPts val="1600"/>
              </a:spcAft>
              <a:buClr>
                <a:schemeClr val="dk1"/>
              </a:buClr>
              <a:buSzPts val="2800"/>
              <a:buNone/>
            </a:pPr>
            <a:r>
              <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4" name="Shape 484"/>
        <p:cNvGrpSpPr/>
        <p:nvPr/>
      </p:nvGrpSpPr>
      <p:grpSpPr>
        <a:xfrm>
          <a:off x="0" y="0"/>
          <a:ext cx="0" cy="0"/>
          <a:chOff x="0" y="0"/>
          <a:chExt cx="0" cy="0"/>
        </a:xfrm>
      </p:grpSpPr>
      <p:sp>
        <p:nvSpPr>
          <p:cNvPr id="485" name="Google Shape;485;g10ccb44985d_1_62"/>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e.g., Particles</a:t>
            </a:r>
            <a:endParaRPr/>
          </a:p>
        </p:txBody>
      </p:sp>
      <p:sp>
        <p:nvSpPr>
          <p:cNvPr id="486" name="Google Shape;486;g10ccb44985d_1_62"/>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US"/>
              <a:t>Draw a figure</a:t>
            </a:r>
            <a:endParaRPr/>
          </a:p>
          <a:p>
            <a:pPr indent="-228600" lvl="0" marL="228600" rtl="0" algn="l">
              <a:lnSpc>
                <a:spcPct val="90000"/>
              </a:lnSpc>
              <a:spcBef>
                <a:spcPts val="1000"/>
              </a:spcBef>
              <a:spcAft>
                <a:spcPts val="0"/>
              </a:spcAft>
              <a:buClr>
                <a:schemeClr val="dk1"/>
              </a:buClr>
              <a:buSzPts val="2800"/>
              <a:buChar char="●"/>
            </a:pPr>
            <a:r>
              <a:rPr lang="en-US"/>
              <a:t>Show source code</a:t>
            </a:r>
            <a:endParaRPr/>
          </a:p>
          <a:p>
            <a:pPr indent="-50800" lvl="0" marL="228600" rtl="0" algn="l">
              <a:lnSpc>
                <a:spcPct val="90000"/>
              </a:lnSpc>
              <a:spcBef>
                <a:spcPts val="1000"/>
              </a:spcBef>
              <a:spcAft>
                <a:spcPts val="1600"/>
              </a:spcAft>
              <a:buClr>
                <a:schemeClr val="dk1"/>
              </a:buClr>
              <a:buSzPts val="2800"/>
              <a:buNone/>
            </a:pPr>
            <a:r>
              <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0" name="Shape 490"/>
        <p:cNvGrpSpPr/>
        <p:nvPr/>
      </p:nvGrpSpPr>
      <p:grpSpPr>
        <a:xfrm>
          <a:off x="0" y="0"/>
          <a:ext cx="0" cy="0"/>
          <a:chOff x="0" y="0"/>
          <a:chExt cx="0" cy="0"/>
        </a:xfrm>
      </p:grpSpPr>
      <p:sp>
        <p:nvSpPr>
          <p:cNvPr id="491" name="Google Shape;491;p19"/>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Contributions &amp; Implementation items</a:t>
            </a:r>
            <a:endParaRPr/>
          </a:p>
        </p:txBody>
      </p:sp>
      <p:sp>
        <p:nvSpPr>
          <p:cNvPr id="492" name="Google Shape;492;p19"/>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US"/>
              <a:t>List all the items that are implemented by each member</a:t>
            </a:r>
            <a:endParaRPr/>
          </a:p>
          <a:p>
            <a:pPr indent="-228600" lvl="0" marL="228600" rtl="0" algn="l">
              <a:lnSpc>
                <a:spcPct val="90000"/>
              </a:lnSpc>
              <a:spcBef>
                <a:spcPts val="1000"/>
              </a:spcBef>
              <a:spcAft>
                <a:spcPts val="0"/>
              </a:spcAft>
              <a:buClr>
                <a:schemeClr val="dk1"/>
              </a:buClr>
              <a:buSzPts val="2800"/>
              <a:buChar char="●"/>
            </a:pPr>
            <a:r>
              <a:rPr lang="en-US"/>
              <a:t>List the number of lines of source code implemented by each member</a:t>
            </a:r>
            <a:endParaRPr/>
          </a:p>
          <a:p>
            <a:pPr indent="-228600" lvl="0" marL="228600" rtl="0" algn="l">
              <a:lnSpc>
                <a:spcPct val="90000"/>
              </a:lnSpc>
              <a:spcBef>
                <a:spcPts val="1000"/>
              </a:spcBef>
              <a:spcAft>
                <a:spcPts val="0"/>
              </a:spcAft>
              <a:buClr>
                <a:schemeClr val="dk1"/>
              </a:buClr>
              <a:buSzPts val="2800"/>
              <a:buChar char="●"/>
            </a:pPr>
            <a:r>
              <a:rPr lang="en-US"/>
              <a:t>Contribution ratios (Added up to 100%)</a:t>
            </a:r>
            <a:endParaRPr/>
          </a:p>
          <a:p>
            <a:pPr indent="-228600" lvl="0" marL="228600" rtl="0" algn="l">
              <a:lnSpc>
                <a:spcPct val="90000"/>
              </a:lnSpc>
              <a:spcBef>
                <a:spcPts val="1000"/>
              </a:spcBef>
              <a:spcAft>
                <a:spcPts val="1600"/>
              </a:spcAft>
              <a:buClr>
                <a:schemeClr val="dk1"/>
              </a:buClr>
              <a:buSzPts val="2800"/>
              <a:buChar char="●"/>
            </a:pPr>
            <a:r>
              <a:rPr lang="en-US"/>
              <a:t>Work hours of each member</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6" name="Shape 496"/>
        <p:cNvGrpSpPr/>
        <p:nvPr/>
      </p:nvGrpSpPr>
      <p:grpSpPr>
        <a:xfrm>
          <a:off x="0" y="0"/>
          <a:ext cx="0" cy="0"/>
          <a:chOff x="0" y="0"/>
          <a:chExt cx="0" cy="0"/>
        </a:xfrm>
      </p:grpSpPr>
      <p:sp>
        <p:nvSpPr>
          <p:cNvPr id="497" name="Google Shape;497;g10ccb44985d_0_302"/>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Contributions &amp; Implementation items</a:t>
            </a:r>
            <a:endParaRPr/>
          </a:p>
        </p:txBody>
      </p:sp>
      <p:sp>
        <p:nvSpPr>
          <p:cNvPr id="498" name="Google Shape;498;g10ccb44985d_0_302"/>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US"/>
              <a:t>Contribution ratios (Added up to 100%)</a:t>
            </a:r>
            <a:endParaRPr/>
          </a:p>
          <a:p>
            <a:pPr indent="-228600" lvl="0" marL="228600" rtl="0" algn="l">
              <a:lnSpc>
                <a:spcPct val="90000"/>
              </a:lnSpc>
              <a:spcBef>
                <a:spcPts val="1000"/>
              </a:spcBef>
              <a:spcAft>
                <a:spcPts val="0"/>
              </a:spcAft>
              <a:buClr>
                <a:schemeClr val="dk1"/>
              </a:buClr>
              <a:buSzPts val="2800"/>
              <a:buChar char="●"/>
            </a:pPr>
            <a:r>
              <a:rPr lang="en-US"/>
              <a:t>Number of lines implemented</a:t>
            </a:r>
            <a:endParaRPr/>
          </a:p>
          <a:p>
            <a:pPr indent="0" lvl="0" marL="0" rtl="0" algn="l">
              <a:lnSpc>
                <a:spcPct val="90000"/>
              </a:lnSpc>
              <a:spcBef>
                <a:spcPts val="1000"/>
              </a:spcBef>
              <a:spcAft>
                <a:spcPts val="1600"/>
              </a:spcAft>
              <a:buClr>
                <a:schemeClr val="dk1"/>
              </a:buClr>
              <a:buSzPts val="2800"/>
              <a:buNone/>
            </a:pPr>
            <a:r>
              <a:t/>
            </a:r>
            <a:endParaRPr/>
          </a:p>
        </p:txBody>
      </p:sp>
      <p:graphicFrame>
        <p:nvGraphicFramePr>
          <p:cNvPr id="499" name="Google Shape;499;g10ccb44985d_0_302"/>
          <p:cNvGraphicFramePr/>
          <p:nvPr/>
        </p:nvGraphicFramePr>
        <p:xfrm>
          <a:off x="192181" y="3837440"/>
          <a:ext cx="3000000" cy="3000000"/>
        </p:xfrm>
        <a:graphic>
          <a:graphicData uri="http://schemas.openxmlformats.org/drawingml/2006/table">
            <a:tbl>
              <a:tblPr bandRow="1" firstRow="1">
                <a:noFill/>
                <a:tableStyleId>{B318D052-8203-4C76-A343-4851695F2BD7}</a:tableStyleId>
              </a:tblPr>
              <a:tblGrid>
                <a:gridCol w="1859400"/>
                <a:gridCol w="1859400"/>
              </a:tblGrid>
              <a:tr h="370850">
                <a:tc>
                  <a:txBody>
                    <a:bodyPr/>
                    <a:lstStyle/>
                    <a:p>
                      <a:pPr indent="0" lvl="0" marL="0" marR="0" rtl="0" algn="l">
                        <a:lnSpc>
                          <a:spcPct val="100000"/>
                        </a:lnSpc>
                        <a:spcBef>
                          <a:spcPts val="0"/>
                        </a:spcBef>
                        <a:spcAft>
                          <a:spcPts val="0"/>
                        </a:spcAft>
                        <a:buClr>
                          <a:srgbClr val="000000"/>
                        </a:buClr>
                        <a:buSzPts val="1800"/>
                        <a:buFont typeface="Arial"/>
                        <a:buNone/>
                      </a:pPr>
                      <a:r>
                        <a:rPr lang="en-US" sz="1800" u="none" cap="none" strike="noStrike"/>
                        <a:t>Member 1</a:t>
                      </a:r>
                      <a:endParaRPr sz="18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800"/>
                        <a:buFont typeface="Arial"/>
                        <a:buNone/>
                      </a:pPr>
                      <a:r>
                        <a:rPr lang="en-US" sz="1800" u="none" cap="none" strike="noStrike"/>
                        <a:t>Contribution %</a:t>
                      </a:r>
                      <a:endParaRPr sz="18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800"/>
                        <a:buFont typeface="Arial"/>
                        <a:buNone/>
                      </a:pPr>
                      <a:r>
                        <a:rPr lang="en-US" sz="1800" u="none" cap="none" strike="noStrike"/>
                        <a:t>Item</a:t>
                      </a:r>
                      <a:endParaRPr sz="18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800"/>
                        <a:buFont typeface="Arial"/>
                        <a:buNone/>
                      </a:pPr>
                      <a:r>
                        <a:rPr lang="en-US" sz="1800" u="none" cap="none" strike="noStrike"/>
                        <a:t>Description</a:t>
                      </a:r>
                      <a:endParaRPr sz="18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800"/>
                        <a:buFont typeface="Arial"/>
                        <a:buNone/>
                      </a:pPr>
                      <a:r>
                        <a:t/>
                      </a:r>
                      <a:endParaRPr sz="18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800"/>
                        <a:buFont typeface="Arial"/>
                        <a:buNone/>
                      </a:pPr>
                      <a:r>
                        <a:t/>
                      </a:r>
                      <a:endParaRPr sz="18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800"/>
                        <a:buFont typeface="Arial"/>
                        <a:buNone/>
                      </a:pPr>
                      <a:r>
                        <a:t/>
                      </a:r>
                      <a:endParaRPr sz="18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800"/>
                        <a:buFont typeface="Arial"/>
                        <a:buNone/>
                      </a:pPr>
                      <a:r>
                        <a:t/>
                      </a:r>
                      <a:endParaRPr sz="18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800"/>
                        <a:buFont typeface="Arial"/>
                        <a:buNone/>
                      </a:pPr>
                      <a:r>
                        <a:t/>
                      </a:r>
                      <a:endParaRPr sz="18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800"/>
                        <a:buFont typeface="Arial"/>
                        <a:buNone/>
                      </a:pPr>
                      <a:r>
                        <a:t/>
                      </a:r>
                      <a:endParaRPr sz="1800" u="none" cap="none" strike="noStrike"/>
                    </a:p>
                  </a:txBody>
                  <a:tcPr marT="45725" marB="45725" marR="91450" marL="91450"/>
                </a:tc>
              </a:tr>
            </a:tbl>
          </a:graphicData>
        </a:graphic>
      </p:graphicFrame>
      <p:graphicFrame>
        <p:nvGraphicFramePr>
          <p:cNvPr id="500" name="Google Shape;500;g10ccb44985d_0_302"/>
          <p:cNvGraphicFramePr/>
          <p:nvPr/>
        </p:nvGraphicFramePr>
        <p:xfrm>
          <a:off x="4237517" y="3842520"/>
          <a:ext cx="3000000" cy="3000000"/>
        </p:xfrm>
        <a:graphic>
          <a:graphicData uri="http://schemas.openxmlformats.org/drawingml/2006/table">
            <a:tbl>
              <a:tblPr bandRow="1" firstRow="1">
                <a:noFill/>
                <a:tableStyleId>{B318D052-8203-4C76-A343-4851695F2BD7}</a:tableStyleId>
              </a:tblPr>
              <a:tblGrid>
                <a:gridCol w="1859400"/>
                <a:gridCol w="1859400"/>
              </a:tblGrid>
              <a:tr h="352375">
                <a:tc>
                  <a:txBody>
                    <a:bodyPr/>
                    <a:lstStyle/>
                    <a:p>
                      <a:pPr indent="0" lvl="0" marL="0" marR="0" rtl="0" algn="l">
                        <a:lnSpc>
                          <a:spcPct val="100000"/>
                        </a:lnSpc>
                        <a:spcBef>
                          <a:spcPts val="0"/>
                        </a:spcBef>
                        <a:spcAft>
                          <a:spcPts val="0"/>
                        </a:spcAft>
                        <a:buClr>
                          <a:srgbClr val="000000"/>
                        </a:buClr>
                        <a:buSzPts val="1800"/>
                        <a:buFont typeface="Arial"/>
                        <a:buNone/>
                      </a:pPr>
                      <a:r>
                        <a:rPr lang="en-US" sz="1800" u="none" cap="none" strike="noStrike"/>
                        <a:t>Member 2</a:t>
                      </a:r>
                      <a:endParaRPr sz="18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800"/>
                        <a:buFont typeface="Arial"/>
                        <a:buNone/>
                      </a:pPr>
                      <a:r>
                        <a:rPr lang="en-US" sz="1800" u="none" cap="none" strike="noStrike"/>
                        <a:t>Contribution %</a:t>
                      </a:r>
                      <a:endParaRPr sz="18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800"/>
                        <a:buFont typeface="Arial"/>
                        <a:buNone/>
                      </a:pPr>
                      <a:r>
                        <a:rPr lang="en-US" sz="1800" u="none" cap="none" strike="noStrike"/>
                        <a:t>Item</a:t>
                      </a:r>
                      <a:endParaRPr sz="18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800"/>
                        <a:buFont typeface="Arial"/>
                        <a:buNone/>
                      </a:pPr>
                      <a:r>
                        <a:rPr lang="en-US" sz="1800" u="none" cap="none" strike="noStrike"/>
                        <a:t>Description</a:t>
                      </a:r>
                      <a:endParaRPr sz="18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800"/>
                        <a:buFont typeface="Arial"/>
                        <a:buNone/>
                      </a:pPr>
                      <a:r>
                        <a:t/>
                      </a:r>
                      <a:endParaRPr sz="18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800"/>
                        <a:buFont typeface="Arial"/>
                        <a:buNone/>
                      </a:pPr>
                      <a:r>
                        <a:t/>
                      </a:r>
                      <a:endParaRPr sz="18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800"/>
                        <a:buFont typeface="Arial"/>
                        <a:buNone/>
                      </a:pPr>
                      <a:r>
                        <a:t/>
                      </a:r>
                      <a:endParaRPr sz="18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800"/>
                        <a:buFont typeface="Arial"/>
                        <a:buNone/>
                      </a:pPr>
                      <a:r>
                        <a:t/>
                      </a:r>
                      <a:endParaRPr sz="18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800"/>
                        <a:buFont typeface="Arial"/>
                        <a:buNone/>
                      </a:pPr>
                      <a:r>
                        <a:t/>
                      </a:r>
                      <a:endParaRPr sz="18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800"/>
                        <a:buFont typeface="Arial"/>
                        <a:buNone/>
                      </a:pPr>
                      <a:r>
                        <a:t/>
                      </a:r>
                      <a:endParaRPr sz="1800" u="none" cap="none" strike="noStrike"/>
                    </a:p>
                  </a:txBody>
                  <a:tcPr marT="45725" marB="45725" marR="91450" marL="91450"/>
                </a:tc>
              </a:tr>
            </a:tbl>
          </a:graphicData>
        </a:graphic>
      </p:graphicFrame>
      <p:graphicFrame>
        <p:nvGraphicFramePr>
          <p:cNvPr id="501" name="Google Shape;501;g10ccb44985d_0_302"/>
          <p:cNvGraphicFramePr/>
          <p:nvPr/>
        </p:nvGraphicFramePr>
        <p:xfrm>
          <a:off x="8277035" y="3837440"/>
          <a:ext cx="3000000" cy="3000000"/>
        </p:xfrm>
        <a:graphic>
          <a:graphicData uri="http://schemas.openxmlformats.org/drawingml/2006/table">
            <a:tbl>
              <a:tblPr bandRow="1" firstRow="1">
                <a:noFill/>
                <a:tableStyleId>{B318D052-8203-4C76-A343-4851695F2BD7}</a:tableStyleId>
              </a:tblPr>
              <a:tblGrid>
                <a:gridCol w="1859400"/>
                <a:gridCol w="1859400"/>
              </a:tblGrid>
              <a:tr h="370850">
                <a:tc>
                  <a:txBody>
                    <a:bodyPr/>
                    <a:lstStyle/>
                    <a:p>
                      <a:pPr indent="0" lvl="0" marL="0" marR="0" rtl="0" algn="l">
                        <a:lnSpc>
                          <a:spcPct val="100000"/>
                        </a:lnSpc>
                        <a:spcBef>
                          <a:spcPts val="0"/>
                        </a:spcBef>
                        <a:spcAft>
                          <a:spcPts val="0"/>
                        </a:spcAft>
                        <a:buClr>
                          <a:srgbClr val="000000"/>
                        </a:buClr>
                        <a:buSzPts val="1800"/>
                        <a:buFont typeface="Arial"/>
                        <a:buNone/>
                      </a:pPr>
                      <a:r>
                        <a:rPr lang="en-US" sz="1800" u="none" cap="none" strike="noStrike"/>
                        <a:t>Member 3</a:t>
                      </a:r>
                      <a:endParaRPr sz="18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800"/>
                        <a:buFont typeface="Arial"/>
                        <a:buNone/>
                      </a:pPr>
                      <a:r>
                        <a:rPr lang="en-US" sz="1800" u="none" cap="none" strike="noStrike"/>
                        <a:t>Contribution %</a:t>
                      </a:r>
                      <a:endParaRPr sz="18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800"/>
                        <a:buFont typeface="Arial"/>
                        <a:buNone/>
                      </a:pPr>
                      <a:r>
                        <a:rPr lang="en-US" sz="1800" u="none" cap="none" strike="noStrike"/>
                        <a:t>Item</a:t>
                      </a:r>
                      <a:endParaRPr sz="18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800"/>
                        <a:buFont typeface="Arial"/>
                        <a:buNone/>
                      </a:pPr>
                      <a:r>
                        <a:rPr lang="en-US" sz="1800" u="none" cap="none" strike="noStrike"/>
                        <a:t>Description</a:t>
                      </a:r>
                      <a:endParaRPr sz="18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800"/>
                        <a:buFont typeface="Arial"/>
                        <a:buNone/>
                      </a:pPr>
                      <a:r>
                        <a:t/>
                      </a:r>
                      <a:endParaRPr sz="18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800"/>
                        <a:buFont typeface="Arial"/>
                        <a:buNone/>
                      </a:pPr>
                      <a:r>
                        <a:t/>
                      </a:r>
                      <a:endParaRPr sz="18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800"/>
                        <a:buFont typeface="Arial"/>
                        <a:buNone/>
                      </a:pPr>
                      <a:r>
                        <a:t/>
                      </a:r>
                      <a:endParaRPr sz="18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800"/>
                        <a:buFont typeface="Arial"/>
                        <a:buNone/>
                      </a:pPr>
                      <a:r>
                        <a:t/>
                      </a:r>
                      <a:endParaRPr sz="18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800"/>
                        <a:buFont typeface="Arial"/>
                        <a:buNone/>
                      </a:pPr>
                      <a:r>
                        <a:t/>
                      </a:r>
                      <a:endParaRPr sz="18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800"/>
                        <a:buFont typeface="Arial"/>
                        <a:buNone/>
                      </a:pPr>
                      <a:r>
                        <a:t/>
                      </a:r>
                      <a:endParaRPr sz="1800" u="none" cap="none" strike="noStrike"/>
                    </a:p>
                  </a:txBody>
                  <a:tcPr marT="45725" marB="45725" marR="91450" marL="91450"/>
                </a:tc>
              </a:tr>
            </a:tbl>
          </a:graphicData>
        </a:graphic>
      </p:graphicFrame>
      <p:sp>
        <p:nvSpPr>
          <p:cNvPr id="502" name="Google Shape;502;g10ccb44985d_0_302"/>
          <p:cNvSpPr txBox="1"/>
          <p:nvPr/>
        </p:nvSpPr>
        <p:spPr>
          <a:xfrm>
            <a:off x="192181" y="6050292"/>
            <a:ext cx="2568900" cy="369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Calibri"/>
                <a:ea typeface="Calibri"/>
                <a:cs typeface="Calibri"/>
                <a:sym typeface="Calibri"/>
              </a:rPr>
              <a:t>#Total lines:___________</a:t>
            </a:r>
            <a:endParaRPr b="0" i="0" sz="1800" u="none" cap="none" strike="noStrike">
              <a:solidFill>
                <a:schemeClr val="dk1"/>
              </a:solidFill>
              <a:latin typeface="Calibri"/>
              <a:ea typeface="Calibri"/>
              <a:cs typeface="Calibri"/>
              <a:sym typeface="Calibri"/>
            </a:endParaRPr>
          </a:p>
        </p:txBody>
      </p:sp>
      <p:sp>
        <p:nvSpPr>
          <p:cNvPr id="503" name="Google Shape;503;g10ccb44985d_0_302"/>
          <p:cNvSpPr txBox="1"/>
          <p:nvPr/>
        </p:nvSpPr>
        <p:spPr>
          <a:xfrm>
            <a:off x="4237517" y="5992297"/>
            <a:ext cx="2568900" cy="369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Calibri"/>
                <a:ea typeface="Calibri"/>
                <a:cs typeface="Calibri"/>
                <a:sym typeface="Calibri"/>
              </a:rPr>
              <a:t>#Total lines:___________</a:t>
            </a:r>
            <a:endParaRPr b="0" i="0" sz="1800" u="none" cap="none" strike="noStrike">
              <a:solidFill>
                <a:schemeClr val="dk1"/>
              </a:solidFill>
              <a:latin typeface="Calibri"/>
              <a:ea typeface="Calibri"/>
              <a:cs typeface="Calibri"/>
              <a:sym typeface="Calibri"/>
            </a:endParaRPr>
          </a:p>
        </p:txBody>
      </p:sp>
      <p:sp>
        <p:nvSpPr>
          <p:cNvPr id="504" name="Google Shape;504;g10ccb44985d_0_302"/>
          <p:cNvSpPr txBox="1"/>
          <p:nvPr/>
        </p:nvSpPr>
        <p:spPr>
          <a:xfrm>
            <a:off x="8277035" y="5986803"/>
            <a:ext cx="2568900" cy="369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Calibri"/>
                <a:ea typeface="Calibri"/>
                <a:cs typeface="Calibri"/>
                <a:sym typeface="Calibri"/>
              </a:rPr>
              <a:t>#Total lines:___________</a:t>
            </a:r>
            <a:endParaRPr b="0" i="0" sz="1800" u="none" cap="none" strike="noStrike">
              <a:solidFill>
                <a:schemeClr val="dk1"/>
              </a:solidFill>
              <a:latin typeface="Calibri"/>
              <a:ea typeface="Calibri"/>
              <a:cs typeface="Calibri"/>
              <a:sym typeface="Calibri"/>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8" name="Shape 508"/>
        <p:cNvGrpSpPr/>
        <p:nvPr/>
      </p:nvGrpSpPr>
      <p:grpSpPr>
        <a:xfrm>
          <a:off x="0" y="0"/>
          <a:ext cx="0" cy="0"/>
          <a:chOff x="0" y="0"/>
          <a:chExt cx="0" cy="0"/>
        </a:xfrm>
      </p:grpSpPr>
      <p:sp>
        <p:nvSpPr>
          <p:cNvPr id="509" name="Google Shape;509;p2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Online Demo</a:t>
            </a:r>
            <a:endParaRPr/>
          </a:p>
        </p:txBody>
      </p:sp>
      <p:sp>
        <p:nvSpPr>
          <p:cNvPr id="510" name="Google Shape;510;p22"/>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US"/>
              <a:t>Run your program</a:t>
            </a:r>
            <a:endParaRPr/>
          </a:p>
          <a:p>
            <a:pPr indent="-228600" lvl="0" marL="228600" rtl="0" algn="l">
              <a:lnSpc>
                <a:spcPct val="90000"/>
              </a:lnSpc>
              <a:spcBef>
                <a:spcPts val="1000"/>
              </a:spcBef>
              <a:spcAft>
                <a:spcPts val="0"/>
              </a:spcAft>
              <a:buClr>
                <a:schemeClr val="dk1"/>
              </a:buClr>
              <a:buSzPts val="2800"/>
              <a:buChar char="●"/>
            </a:pPr>
            <a:r>
              <a:rPr lang="en-US"/>
              <a:t>Run through your game</a:t>
            </a:r>
            <a:endParaRPr/>
          </a:p>
          <a:p>
            <a:pPr indent="-50800" lvl="0" marL="228600" rtl="0" algn="l">
              <a:lnSpc>
                <a:spcPct val="90000"/>
              </a:lnSpc>
              <a:spcBef>
                <a:spcPts val="1000"/>
              </a:spcBef>
              <a:spcAft>
                <a:spcPts val="1600"/>
              </a:spcAft>
              <a:buClr>
                <a:schemeClr val="dk1"/>
              </a:buClr>
              <a:buSzPts val="2800"/>
              <a:buNone/>
            </a:pPr>
            <a:r>
              <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4" name="Shape 514"/>
        <p:cNvGrpSpPr/>
        <p:nvPr/>
      </p:nvGrpSpPr>
      <p:grpSpPr>
        <a:xfrm>
          <a:off x="0" y="0"/>
          <a:ext cx="0" cy="0"/>
          <a:chOff x="0" y="0"/>
          <a:chExt cx="0" cy="0"/>
        </a:xfrm>
      </p:grpSpPr>
      <p:grpSp>
        <p:nvGrpSpPr>
          <p:cNvPr id="515" name="Google Shape;515;g10cc06b7d33_0_916"/>
          <p:cNvGrpSpPr/>
          <p:nvPr/>
        </p:nvGrpSpPr>
        <p:grpSpPr>
          <a:xfrm>
            <a:off x="1039204" y="954910"/>
            <a:ext cx="2493720" cy="4948342"/>
            <a:chOff x="1118231" y="283725"/>
            <a:chExt cx="2090819" cy="4076400"/>
          </a:xfrm>
        </p:grpSpPr>
        <p:sp>
          <p:nvSpPr>
            <p:cNvPr id="516" name="Google Shape;516;g10cc06b7d33_0_916"/>
            <p:cNvSpPr/>
            <p:nvPr/>
          </p:nvSpPr>
          <p:spPr>
            <a:xfrm>
              <a:off x="1178650" y="283725"/>
              <a:ext cx="2030400" cy="4076400"/>
            </a:xfrm>
            <a:prstGeom prst="rect">
              <a:avLst/>
            </a:prstGeom>
            <a:solidFill>
              <a:srgbClr val="AC114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7" name="Google Shape;517;g10cc06b7d33_0_916"/>
            <p:cNvSpPr/>
            <p:nvPr/>
          </p:nvSpPr>
          <p:spPr>
            <a:xfrm>
              <a:off x="1118231" y="341749"/>
              <a:ext cx="2030400" cy="2490600"/>
            </a:xfrm>
            <a:prstGeom prst="rect">
              <a:avLst/>
            </a:prstGeom>
            <a:solidFill>
              <a:srgbClr val="FFFFFF"/>
            </a:solidFill>
            <a:ln cap="flat" cmpd="sng" w="19050">
              <a:solidFill>
                <a:srgbClr val="B61249"/>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8" name="Google Shape;518;g10cc06b7d33_0_916"/>
            <p:cNvSpPr/>
            <p:nvPr/>
          </p:nvSpPr>
          <p:spPr>
            <a:xfrm>
              <a:off x="1233923" y="1225061"/>
              <a:ext cx="1815000" cy="608100"/>
            </a:xfrm>
            <a:prstGeom prst="rect">
              <a:avLst/>
            </a:prstGeom>
            <a:noFill/>
            <a:ln>
              <a:noFill/>
            </a:ln>
          </p:spPr>
          <p:txBody>
            <a:bodyPr anchorCtr="0" anchor="t" bIns="121900" lIns="121900" spcFirstLastPara="1" rIns="121900" wrap="square" tIns="121900">
              <a:noAutofit/>
            </a:bodyPr>
            <a:lstStyle/>
            <a:p>
              <a:pPr indent="0" lvl="0" marL="0" rtl="0" algn="ctr">
                <a:spcBef>
                  <a:spcPts val="0"/>
                </a:spcBef>
                <a:spcAft>
                  <a:spcPts val="0"/>
                </a:spcAft>
                <a:buNone/>
              </a:pPr>
              <a:r>
                <a:rPr lang="en-US" sz="1600">
                  <a:solidFill>
                    <a:srgbClr val="B61249"/>
                  </a:solidFill>
                  <a:latin typeface="Roboto Medium"/>
                  <a:ea typeface="Roboto Medium"/>
                  <a:cs typeface="Roboto Medium"/>
                  <a:sym typeface="Roboto Medium"/>
                </a:rPr>
                <a:t>S</a:t>
              </a:r>
              <a:r>
                <a:rPr lang="en-US" sz="1600">
                  <a:solidFill>
                    <a:srgbClr val="B61249"/>
                  </a:solidFill>
                  <a:latin typeface="Roboto Medium"/>
                  <a:ea typeface="Roboto Medium"/>
                  <a:cs typeface="Roboto Medium"/>
                  <a:sym typeface="Roboto Medium"/>
                </a:rPr>
                <a:t>trengths</a:t>
              </a:r>
              <a:endParaRPr sz="1600">
                <a:solidFill>
                  <a:srgbClr val="B61249"/>
                </a:solidFill>
                <a:latin typeface="Roboto Medium"/>
                <a:ea typeface="Roboto Medium"/>
                <a:cs typeface="Roboto Medium"/>
                <a:sym typeface="Roboto Medium"/>
              </a:endParaRPr>
            </a:p>
          </p:txBody>
        </p:sp>
        <p:sp>
          <p:nvSpPr>
            <p:cNvPr id="519" name="Google Shape;519;g10cc06b7d33_0_916"/>
            <p:cNvSpPr/>
            <p:nvPr/>
          </p:nvSpPr>
          <p:spPr>
            <a:xfrm>
              <a:off x="1233923" y="1846625"/>
              <a:ext cx="1815000" cy="8298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0"/>
                </a:spcAft>
                <a:buNone/>
              </a:pPr>
              <a:r>
                <a:rPr lang="en-US" sz="1200">
                  <a:solidFill>
                    <a:srgbClr val="B61249"/>
                  </a:solidFill>
                  <a:latin typeface="Roboto"/>
                  <a:ea typeface="Roboto"/>
                  <a:cs typeface="Roboto"/>
                  <a:sym typeface="Roboto"/>
                </a:rPr>
                <a:t>Diverse Interaction mode :</a:t>
              </a:r>
              <a:endParaRPr sz="1200">
                <a:solidFill>
                  <a:srgbClr val="B61249"/>
                </a:solidFill>
                <a:latin typeface="Roboto"/>
                <a:ea typeface="Roboto"/>
                <a:cs typeface="Roboto"/>
                <a:sym typeface="Roboto"/>
              </a:endParaRPr>
            </a:p>
            <a:p>
              <a:pPr indent="0" lvl="0" marL="0" rtl="0" algn="l">
                <a:lnSpc>
                  <a:spcPct val="115000"/>
                </a:lnSpc>
                <a:spcBef>
                  <a:spcPts val="0"/>
                </a:spcBef>
                <a:spcAft>
                  <a:spcPts val="0"/>
                </a:spcAft>
                <a:buNone/>
              </a:pPr>
              <a:r>
                <a:rPr lang="en-US" sz="1200">
                  <a:solidFill>
                    <a:srgbClr val="B61249"/>
                  </a:solidFill>
                  <a:latin typeface="Roboto"/>
                  <a:ea typeface="Roboto"/>
                  <a:cs typeface="Roboto"/>
                  <a:sym typeface="Roboto"/>
                </a:rPr>
                <a:t>Interactions between the player, NPCs, props, and the terrain.</a:t>
              </a:r>
              <a:endParaRPr sz="1200">
                <a:solidFill>
                  <a:srgbClr val="B61249"/>
                </a:solidFill>
                <a:latin typeface="Roboto"/>
                <a:ea typeface="Roboto"/>
                <a:cs typeface="Roboto"/>
                <a:sym typeface="Roboto"/>
              </a:endParaRPr>
            </a:p>
          </p:txBody>
        </p:sp>
        <p:sp>
          <p:nvSpPr>
            <p:cNvPr id="520" name="Google Shape;520;g10cc06b7d33_0_916"/>
            <p:cNvSpPr/>
            <p:nvPr/>
          </p:nvSpPr>
          <p:spPr>
            <a:xfrm>
              <a:off x="1233850" y="470600"/>
              <a:ext cx="1815000" cy="675000"/>
            </a:xfrm>
            <a:prstGeom prst="rect">
              <a:avLst/>
            </a:prstGeom>
            <a:noFill/>
            <a:ln>
              <a:noFill/>
            </a:ln>
          </p:spPr>
          <p:txBody>
            <a:bodyPr anchorCtr="0" anchor="t" bIns="121900" lIns="121900" spcFirstLastPara="1" rIns="121900" wrap="square" tIns="121900">
              <a:noAutofit/>
            </a:bodyPr>
            <a:lstStyle/>
            <a:p>
              <a:pPr indent="0" lvl="0" marL="0" rtl="0" algn="ctr">
                <a:spcBef>
                  <a:spcPts val="0"/>
                </a:spcBef>
                <a:spcAft>
                  <a:spcPts val="0"/>
                </a:spcAft>
                <a:buNone/>
              </a:pPr>
              <a:r>
                <a:rPr b="1" lang="en-US" sz="5300">
                  <a:solidFill>
                    <a:srgbClr val="B61249"/>
                  </a:solidFill>
                  <a:latin typeface="Roboto"/>
                  <a:ea typeface="Roboto"/>
                  <a:cs typeface="Roboto"/>
                  <a:sym typeface="Roboto"/>
                </a:rPr>
                <a:t>S</a:t>
              </a:r>
              <a:endParaRPr sz="5300">
                <a:solidFill>
                  <a:srgbClr val="B61249"/>
                </a:solidFill>
                <a:latin typeface="Roboto Thin"/>
                <a:ea typeface="Roboto Thin"/>
                <a:cs typeface="Roboto Thin"/>
                <a:sym typeface="Roboto Thin"/>
              </a:endParaRPr>
            </a:p>
          </p:txBody>
        </p:sp>
        <p:sp>
          <p:nvSpPr>
            <p:cNvPr id="521" name="Google Shape;521;g10cc06b7d33_0_916"/>
            <p:cNvSpPr/>
            <p:nvPr/>
          </p:nvSpPr>
          <p:spPr>
            <a:xfrm rot="5400000">
              <a:off x="1938871" y="2785391"/>
              <a:ext cx="389100" cy="278100"/>
            </a:xfrm>
            <a:prstGeom prst="rightArrow">
              <a:avLst>
                <a:gd fmla="val 34239" name="adj1"/>
                <a:gd fmla="val 57035" name="adj2"/>
              </a:avLst>
            </a:prstGeom>
            <a:solidFill>
              <a:srgbClr val="FFFFFF"/>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2" name="Google Shape;522;g10cc06b7d33_0_916"/>
            <p:cNvSpPr/>
            <p:nvPr/>
          </p:nvSpPr>
          <p:spPr>
            <a:xfrm>
              <a:off x="1118297" y="3172455"/>
              <a:ext cx="2030400" cy="1085400"/>
            </a:xfrm>
            <a:prstGeom prst="rect">
              <a:avLst/>
            </a:prstGeom>
            <a:noFill/>
            <a:ln>
              <a:noFill/>
            </a:ln>
          </p:spPr>
          <p:txBody>
            <a:bodyPr anchorCtr="0" anchor="t" bIns="121900" lIns="121900" spcFirstLastPara="1" rIns="121900" wrap="square" tIns="121900">
              <a:noAutofit/>
            </a:bodyPr>
            <a:lstStyle/>
            <a:p>
              <a:pPr indent="-381000" lvl="0" marL="609600" rtl="0" algn="l">
                <a:lnSpc>
                  <a:spcPct val="115000"/>
                </a:lnSpc>
                <a:spcBef>
                  <a:spcPts val="0"/>
                </a:spcBef>
                <a:spcAft>
                  <a:spcPts val="0"/>
                </a:spcAft>
                <a:buClr>
                  <a:srgbClr val="FFFFFF"/>
                </a:buClr>
                <a:buSzPts val="1200"/>
                <a:buFont typeface="Roboto"/>
                <a:buChar char="●"/>
              </a:pPr>
              <a:r>
                <a:rPr lang="en-US" sz="1200">
                  <a:solidFill>
                    <a:srgbClr val="FFFFFF"/>
                  </a:solidFill>
                  <a:latin typeface="Roboto"/>
                  <a:ea typeface="Roboto"/>
                  <a:cs typeface="Roboto"/>
                  <a:sym typeface="Roboto"/>
                </a:rPr>
                <a:t>music switches safe and dangerous zone</a:t>
              </a:r>
              <a:endParaRPr sz="1200">
                <a:solidFill>
                  <a:srgbClr val="FFFFFF"/>
                </a:solidFill>
                <a:latin typeface="Roboto"/>
                <a:ea typeface="Roboto"/>
                <a:cs typeface="Roboto"/>
                <a:sym typeface="Roboto"/>
              </a:endParaRPr>
            </a:p>
            <a:p>
              <a:pPr indent="-381000" lvl="0" marL="609600" rtl="0" algn="l">
                <a:lnSpc>
                  <a:spcPct val="115000"/>
                </a:lnSpc>
                <a:spcBef>
                  <a:spcPts val="0"/>
                </a:spcBef>
                <a:spcAft>
                  <a:spcPts val="0"/>
                </a:spcAft>
                <a:buClr>
                  <a:srgbClr val="FFFFFF"/>
                </a:buClr>
                <a:buSzPts val="1200"/>
                <a:buFont typeface="Roboto"/>
                <a:buChar char="●"/>
              </a:pPr>
              <a:r>
                <a:rPr lang="en-US" sz="1200">
                  <a:solidFill>
                    <a:srgbClr val="FFFFFF"/>
                  </a:solidFill>
                  <a:latin typeface="Roboto"/>
                  <a:ea typeface="Roboto"/>
                  <a:cs typeface="Roboto"/>
                  <a:sym typeface="Roboto"/>
                </a:rPr>
                <a:t>Particles will burst out if collision happens.</a:t>
              </a:r>
              <a:endParaRPr sz="1200">
                <a:solidFill>
                  <a:srgbClr val="FFFFFF"/>
                </a:solidFill>
                <a:latin typeface="Roboto"/>
                <a:ea typeface="Roboto"/>
                <a:cs typeface="Roboto"/>
                <a:sym typeface="Roboto"/>
              </a:endParaRPr>
            </a:p>
            <a:p>
              <a:pPr indent="-381000" lvl="1" marL="1219200" rtl="0" algn="l">
                <a:lnSpc>
                  <a:spcPct val="115000"/>
                </a:lnSpc>
                <a:spcBef>
                  <a:spcPts val="0"/>
                </a:spcBef>
                <a:spcAft>
                  <a:spcPts val="0"/>
                </a:spcAft>
                <a:buClr>
                  <a:srgbClr val="FFFFFF"/>
                </a:buClr>
                <a:buSzPts val="1200"/>
                <a:buFont typeface="Roboto"/>
                <a:buChar char="○"/>
              </a:pPr>
              <a:r>
                <a:rPr lang="en-US" sz="1200">
                  <a:solidFill>
                    <a:srgbClr val="FFFFFF"/>
                  </a:solidFill>
                  <a:latin typeface="Roboto"/>
                  <a:ea typeface="Roboto"/>
                  <a:cs typeface="Roboto"/>
                  <a:sym typeface="Roboto"/>
                </a:rPr>
                <a:t>props</a:t>
              </a:r>
              <a:endParaRPr sz="1200">
                <a:solidFill>
                  <a:srgbClr val="FFFFFF"/>
                </a:solidFill>
                <a:latin typeface="Roboto"/>
                <a:ea typeface="Roboto"/>
                <a:cs typeface="Roboto"/>
                <a:sym typeface="Roboto"/>
              </a:endParaRPr>
            </a:p>
            <a:p>
              <a:pPr indent="-381000" lvl="1" marL="1219200" rtl="0" algn="l">
                <a:lnSpc>
                  <a:spcPct val="115000"/>
                </a:lnSpc>
                <a:spcBef>
                  <a:spcPts val="0"/>
                </a:spcBef>
                <a:spcAft>
                  <a:spcPts val="0"/>
                </a:spcAft>
                <a:buClr>
                  <a:srgbClr val="FFFFFF"/>
                </a:buClr>
                <a:buSzPts val="1200"/>
                <a:buFont typeface="Roboto"/>
                <a:buChar char="○"/>
              </a:pPr>
              <a:r>
                <a:rPr lang="en-US" sz="1200">
                  <a:solidFill>
                    <a:srgbClr val="FFFFFF"/>
                  </a:solidFill>
                  <a:latin typeface="Roboto"/>
                  <a:ea typeface="Roboto"/>
                  <a:cs typeface="Roboto"/>
                  <a:sym typeface="Roboto"/>
                </a:rPr>
                <a:t>NPCs</a:t>
              </a:r>
              <a:endParaRPr sz="1200">
                <a:solidFill>
                  <a:srgbClr val="FFFFFF"/>
                </a:solidFill>
                <a:latin typeface="Roboto"/>
                <a:ea typeface="Roboto"/>
                <a:cs typeface="Roboto"/>
                <a:sym typeface="Roboto"/>
              </a:endParaRPr>
            </a:p>
          </p:txBody>
        </p:sp>
      </p:grpSp>
      <p:grpSp>
        <p:nvGrpSpPr>
          <p:cNvPr id="523" name="Google Shape;523;g10cc06b7d33_0_916"/>
          <p:cNvGrpSpPr/>
          <p:nvPr/>
        </p:nvGrpSpPr>
        <p:grpSpPr>
          <a:xfrm>
            <a:off x="3579218" y="954910"/>
            <a:ext cx="2493720" cy="4948342"/>
            <a:chOff x="1118231" y="283725"/>
            <a:chExt cx="2090819" cy="4076400"/>
          </a:xfrm>
        </p:grpSpPr>
        <p:sp>
          <p:nvSpPr>
            <p:cNvPr id="524" name="Google Shape;524;g10cc06b7d33_0_916"/>
            <p:cNvSpPr/>
            <p:nvPr/>
          </p:nvSpPr>
          <p:spPr>
            <a:xfrm>
              <a:off x="1178650" y="283725"/>
              <a:ext cx="2030400" cy="4076400"/>
            </a:xfrm>
            <a:prstGeom prst="rect">
              <a:avLst/>
            </a:prstGeom>
            <a:solidFill>
              <a:srgbClr val="AC114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5" name="Google Shape;525;g10cc06b7d33_0_916"/>
            <p:cNvSpPr/>
            <p:nvPr/>
          </p:nvSpPr>
          <p:spPr>
            <a:xfrm>
              <a:off x="1118231" y="341749"/>
              <a:ext cx="2030400" cy="2490600"/>
            </a:xfrm>
            <a:prstGeom prst="rect">
              <a:avLst/>
            </a:prstGeom>
            <a:solidFill>
              <a:srgbClr val="FFFFFF"/>
            </a:solidFill>
            <a:ln cap="flat" cmpd="sng" w="19050">
              <a:solidFill>
                <a:srgbClr val="B61249"/>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6" name="Google Shape;526;g10cc06b7d33_0_916"/>
            <p:cNvSpPr/>
            <p:nvPr/>
          </p:nvSpPr>
          <p:spPr>
            <a:xfrm>
              <a:off x="1233923" y="1225061"/>
              <a:ext cx="1815000" cy="608100"/>
            </a:xfrm>
            <a:prstGeom prst="rect">
              <a:avLst/>
            </a:prstGeom>
            <a:noFill/>
            <a:ln>
              <a:noFill/>
            </a:ln>
          </p:spPr>
          <p:txBody>
            <a:bodyPr anchorCtr="0" anchor="t" bIns="121900" lIns="121900" spcFirstLastPara="1" rIns="121900" wrap="square" tIns="121900">
              <a:noAutofit/>
            </a:bodyPr>
            <a:lstStyle/>
            <a:p>
              <a:pPr indent="0" lvl="0" marL="0" rtl="0" algn="ctr">
                <a:spcBef>
                  <a:spcPts val="0"/>
                </a:spcBef>
                <a:spcAft>
                  <a:spcPts val="0"/>
                </a:spcAft>
                <a:buNone/>
              </a:pPr>
              <a:r>
                <a:rPr lang="en-US" sz="1600">
                  <a:solidFill>
                    <a:srgbClr val="B61249"/>
                  </a:solidFill>
                  <a:latin typeface="Roboto Medium"/>
                  <a:ea typeface="Roboto Medium"/>
                  <a:cs typeface="Roboto Medium"/>
                  <a:sym typeface="Roboto Medium"/>
                </a:rPr>
                <a:t>Weakness</a:t>
              </a:r>
              <a:endParaRPr sz="1600">
                <a:solidFill>
                  <a:srgbClr val="B61249"/>
                </a:solidFill>
                <a:latin typeface="Roboto Medium"/>
                <a:ea typeface="Roboto Medium"/>
                <a:cs typeface="Roboto Medium"/>
                <a:sym typeface="Roboto Medium"/>
              </a:endParaRPr>
            </a:p>
          </p:txBody>
        </p:sp>
        <p:sp>
          <p:nvSpPr>
            <p:cNvPr id="527" name="Google Shape;527;g10cc06b7d33_0_916"/>
            <p:cNvSpPr/>
            <p:nvPr/>
          </p:nvSpPr>
          <p:spPr>
            <a:xfrm>
              <a:off x="1233923" y="1846625"/>
              <a:ext cx="1815000" cy="8298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0"/>
                </a:spcAft>
                <a:buNone/>
              </a:pPr>
              <a:r>
                <a:rPr lang="en-US" sz="1200">
                  <a:solidFill>
                    <a:srgbClr val="B61249"/>
                  </a:solidFill>
                  <a:latin typeface="Roboto"/>
                  <a:ea typeface="Roboto"/>
                  <a:cs typeface="Roboto"/>
                  <a:sym typeface="Roboto"/>
                </a:rPr>
                <a:t>Game mode is monotonous.</a:t>
              </a:r>
              <a:endParaRPr sz="1200">
                <a:solidFill>
                  <a:srgbClr val="B61249"/>
                </a:solidFill>
                <a:latin typeface="Roboto"/>
                <a:ea typeface="Roboto"/>
                <a:cs typeface="Roboto"/>
                <a:sym typeface="Roboto"/>
              </a:endParaRPr>
            </a:p>
          </p:txBody>
        </p:sp>
        <p:sp>
          <p:nvSpPr>
            <p:cNvPr id="528" name="Google Shape;528;g10cc06b7d33_0_916"/>
            <p:cNvSpPr/>
            <p:nvPr/>
          </p:nvSpPr>
          <p:spPr>
            <a:xfrm>
              <a:off x="1233850" y="470600"/>
              <a:ext cx="1815000" cy="675000"/>
            </a:xfrm>
            <a:prstGeom prst="rect">
              <a:avLst/>
            </a:prstGeom>
            <a:noFill/>
            <a:ln>
              <a:noFill/>
            </a:ln>
          </p:spPr>
          <p:txBody>
            <a:bodyPr anchorCtr="0" anchor="t" bIns="121900" lIns="121900" spcFirstLastPara="1" rIns="121900" wrap="square" tIns="121900">
              <a:noAutofit/>
            </a:bodyPr>
            <a:lstStyle/>
            <a:p>
              <a:pPr indent="0" lvl="0" marL="0" rtl="0" algn="ctr">
                <a:spcBef>
                  <a:spcPts val="0"/>
                </a:spcBef>
                <a:spcAft>
                  <a:spcPts val="0"/>
                </a:spcAft>
                <a:buNone/>
              </a:pPr>
              <a:r>
                <a:rPr b="1" lang="en-US" sz="5300">
                  <a:solidFill>
                    <a:srgbClr val="B61249"/>
                  </a:solidFill>
                  <a:latin typeface="Roboto"/>
                  <a:ea typeface="Roboto"/>
                  <a:cs typeface="Roboto"/>
                  <a:sym typeface="Roboto"/>
                </a:rPr>
                <a:t>W</a:t>
              </a:r>
              <a:endParaRPr sz="5300">
                <a:solidFill>
                  <a:srgbClr val="B61249"/>
                </a:solidFill>
                <a:latin typeface="Roboto Thin"/>
                <a:ea typeface="Roboto Thin"/>
                <a:cs typeface="Roboto Thin"/>
                <a:sym typeface="Roboto Thin"/>
              </a:endParaRPr>
            </a:p>
          </p:txBody>
        </p:sp>
        <p:sp>
          <p:nvSpPr>
            <p:cNvPr id="529" name="Google Shape;529;g10cc06b7d33_0_916"/>
            <p:cNvSpPr/>
            <p:nvPr/>
          </p:nvSpPr>
          <p:spPr>
            <a:xfrm rot="5400000">
              <a:off x="1938871" y="2785391"/>
              <a:ext cx="389100" cy="278100"/>
            </a:xfrm>
            <a:prstGeom prst="rightArrow">
              <a:avLst>
                <a:gd fmla="val 34239" name="adj1"/>
                <a:gd fmla="val 57035" name="adj2"/>
              </a:avLst>
            </a:prstGeom>
            <a:solidFill>
              <a:srgbClr val="FFFFFF"/>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0" name="Google Shape;530;g10cc06b7d33_0_916"/>
            <p:cNvSpPr/>
            <p:nvPr/>
          </p:nvSpPr>
          <p:spPr>
            <a:xfrm>
              <a:off x="1118297" y="3172455"/>
              <a:ext cx="2030400" cy="1085400"/>
            </a:xfrm>
            <a:prstGeom prst="rect">
              <a:avLst/>
            </a:prstGeom>
            <a:noFill/>
            <a:ln>
              <a:noFill/>
            </a:ln>
          </p:spPr>
          <p:txBody>
            <a:bodyPr anchorCtr="0" anchor="t" bIns="121900" lIns="121900" spcFirstLastPara="1" rIns="121900" wrap="square" tIns="121900">
              <a:noAutofit/>
            </a:bodyPr>
            <a:lstStyle/>
            <a:p>
              <a:pPr indent="-381000" lvl="0" marL="609600" rtl="0" algn="l">
                <a:lnSpc>
                  <a:spcPct val="115000"/>
                </a:lnSpc>
                <a:spcBef>
                  <a:spcPts val="0"/>
                </a:spcBef>
                <a:spcAft>
                  <a:spcPts val="0"/>
                </a:spcAft>
                <a:buClr>
                  <a:srgbClr val="FFFFFF"/>
                </a:buClr>
                <a:buSzPts val="1200"/>
                <a:buFont typeface="Roboto"/>
                <a:buChar char="●"/>
              </a:pPr>
              <a:r>
                <a:rPr lang="en-US" sz="1200">
                  <a:solidFill>
                    <a:srgbClr val="FFFFFF"/>
                  </a:solidFill>
                  <a:latin typeface="Roboto"/>
                  <a:ea typeface="Roboto"/>
                  <a:cs typeface="Roboto"/>
                  <a:sym typeface="Roboto"/>
                </a:rPr>
                <a:t>single-player game</a:t>
              </a:r>
              <a:endParaRPr sz="1200">
                <a:solidFill>
                  <a:srgbClr val="FFFFFF"/>
                </a:solidFill>
                <a:latin typeface="Roboto"/>
                <a:ea typeface="Roboto"/>
                <a:cs typeface="Roboto"/>
                <a:sym typeface="Roboto"/>
              </a:endParaRPr>
            </a:p>
            <a:p>
              <a:pPr indent="-381000" lvl="0" marL="609600" rtl="0" algn="l">
                <a:lnSpc>
                  <a:spcPct val="115000"/>
                </a:lnSpc>
                <a:spcBef>
                  <a:spcPts val="0"/>
                </a:spcBef>
                <a:spcAft>
                  <a:spcPts val="0"/>
                </a:spcAft>
                <a:buClr>
                  <a:srgbClr val="FFFFFF"/>
                </a:buClr>
                <a:buSzPts val="1200"/>
                <a:buFont typeface="Roboto"/>
                <a:buChar char="●"/>
              </a:pPr>
              <a:r>
                <a:rPr lang="en-US" sz="1200">
                  <a:solidFill>
                    <a:srgbClr val="FFFFFF"/>
                  </a:solidFill>
                  <a:latin typeface="Roboto"/>
                  <a:ea typeface="Roboto"/>
                  <a:cs typeface="Roboto"/>
                  <a:sym typeface="Roboto"/>
                </a:rPr>
                <a:t>cannot </a:t>
              </a:r>
              <a:r>
                <a:rPr lang="en-US" sz="1200">
                  <a:solidFill>
                    <a:srgbClr val="FFFFFF"/>
                  </a:solidFill>
                  <a:latin typeface="Roboto"/>
                  <a:ea typeface="Roboto"/>
                  <a:cs typeface="Roboto"/>
                  <a:sym typeface="Roboto"/>
                </a:rPr>
                <a:t>publish</a:t>
              </a:r>
              <a:r>
                <a:rPr lang="en-US" sz="1200">
                  <a:solidFill>
                    <a:srgbClr val="FFFFFF"/>
                  </a:solidFill>
                  <a:latin typeface="Roboto"/>
                  <a:ea typeface="Roboto"/>
                  <a:cs typeface="Roboto"/>
                  <a:sym typeface="Roboto"/>
                </a:rPr>
                <a:t> online without payment </a:t>
              </a:r>
              <a:endParaRPr sz="1200">
                <a:solidFill>
                  <a:srgbClr val="FFFFFF"/>
                </a:solidFill>
                <a:latin typeface="Roboto"/>
                <a:ea typeface="Roboto"/>
                <a:cs typeface="Roboto"/>
                <a:sym typeface="Roboto"/>
              </a:endParaRPr>
            </a:p>
            <a:p>
              <a:pPr indent="-381000" lvl="0" marL="609600" rtl="0" algn="l">
                <a:lnSpc>
                  <a:spcPct val="115000"/>
                </a:lnSpc>
                <a:spcBef>
                  <a:spcPts val="0"/>
                </a:spcBef>
                <a:spcAft>
                  <a:spcPts val="0"/>
                </a:spcAft>
                <a:buClr>
                  <a:srgbClr val="FFFFFF"/>
                </a:buClr>
                <a:buSzPts val="1200"/>
                <a:buFont typeface="Roboto"/>
                <a:buChar char="●"/>
              </a:pPr>
              <a:r>
                <a:rPr lang="en-US" sz="1200">
                  <a:solidFill>
                    <a:srgbClr val="FFFFFF"/>
                  </a:solidFill>
                  <a:latin typeface="Roboto"/>
                  <a:ea typeface="Roboto"/>
                  <a:cs typeface="Roboto"/>
                  <a:sym typeface="Roboto"/>
                </a:rPr>
                <a:t>low exposure rate</a:t>
              </a:r>
              <a:endParaRPr sz="1200">
                <a:solidFill>
                  <a:srgbClr val="FFFFFF"/>
                </a:solidFill>
                <a:latin typeface="Roboto"/>
                <a:ea typeface="Roboto"/>
                <a:cs typeface="Roboto"/>
                <a:sym typeface="Roboto"/>
              </a:endParaRPr>
            </a:p>
            <a:p>
              <a:pPr indent="-381000" lvl="0" marL="609600" rtl="0" algn="l">
                <a:lnSpc>
                  <a:spcPct val="115000"/>
                </a:lnSpc>
                <a:spcBef>
                  <a:spcPts val="0"/>
                </a:spcBef>
                <a:spcAft>
                  <a:spcPts val="0"/>
                </a:spcAft>
                <a:buClr>
                  <a:srgbClr val="FFFFFF"/>
                </a:buClr>
                <a:buSzPts val="1200"/>
                <a:buFont typeface="Roboto"/>
                <a:buChar char="●"/>
              </a:pPr>
              <a:r>
                <a:rPr lang="en-US" sz="1200">
                  <a:solidFill>
                    <a:srgbClr val="FFFFFF"/>
                  </a:solidFill>
                  <a:latin typeface="Roboto"/>
                  <a:ea typeface="Roboto"/>
                  <a:cs typeface="Roboto"/>
                  <a:sym typeface="Roboto"/>
                </a:rPr>
                <a:t>examinations are not enough</a:t>
              </a:r>
              <a:endParaRPr sz="1200">
                <a:solidFill>
                  <a:srgbClr val="FFFFFF"/>
                </a:solidFill>
                <a:latin typeface="Roboto"/>
                <a:ea typeface="Roboto"/>
                <a:cs typeface="Roboto"/>
                <a:sym typeface="Roboto"/>
              </a:endParaRPr>
            </a:p>
          </p:txBody>
        </p:sp>
      </p:grpSp>
      <p:grpSp>
        <p:nvGrpSpPr>
          <p:cNvPr id="531" name="Google Shape;531;g10cc06b7d33_0_916"/>
          <p:cNvGrpSpPr/>
          <p:nvPr/>
        </p:nvGrpSpPr>
        <p:grpSpPr>
          <a:xfrm>
            <a:off x="6119233" y="954910"/>
            <a:ext cx="2493720" cy="4948342"/>
            <a:chOff x="1118231" y="283725"/>
            <a:chExt cx="2090819" cy="4076400"/>
          </a:xfrm>
        </p:grpSpPr>
        <p:sp>
          <p:nvSpPr>
            <p:cNvPr id="532" name="Google Shape;532;g10cc06b7d33_0_916"/>
            <p:cNvSpPr/>
            <p:nvPr/>
          </p:nvSpPr>
          <p:spPr>
            <a:xfrm>
              <a:off x="1178650" y="283725"/>
              <a:ext cx="2030400" cy="4076400"/>
            </a:xfrm>
            <a:prstGeom prst="rect">
              <a:avLst/>
            </a:prstGeom>
            <a:solidFill>
              <a:srgbClr val="AC114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3" name="Google Shape;533;g10cc06b7d33_0_916"/>
            <p:cNvSpPr/>
            <p:nvPr/>
          </p:nvSpPr>
          <p:spPr>
            <a:xfrm>
              <a:off x="1118231" y="341749"/>
              <a:ext cx="2030400" cy="2490600"/>
            </a:xfrm>
            <a:prstGeom prst="rect">
              <a:avLst/>
            </a:prstGeom>
            <a:solidFill>
              <a:srgbClr val="FFFFFF"/>
            </a:solidFill>
            <a:ln cap="flat" cmpd="sng" w="19050">
              <a:solidFill>
                <a:srgbClr val="B61249"/>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4" name="Google Shape;534;g10cc06b7d33_0_916"/>
            <p:cNvSpPr/>
            <p:nvPr/>
          </p:nvSpPr>
          <p:spPr>
            <a:xfrm>
              <a:off x="1233923" y="1225061"/>
              <a:ext cx="1815000" cy="608100"/>
            </a:xfrm>
            <a:prstGeom prst="rect">
              <a:avLst/>
            </a:prstGeom>
            <a:noFill/>
            <a:ln>
              <a:noFill/>
            </a:ln>
          </p:spPr>
          <p:txBody>
            <a:bodyPr anchorCtr="0" anchor="t" bIns="121900" lIns="121900" spcFirstLastPara="1" rIns="121900" wrap="square" tIns="121900">
              <a:noAutofit/>
            </a:bodyPr>
            <a:lstStyle/>
            <a:p>
              <a:pPr indent="0" lvl="0" marL="0" rtl="0" algn="ctr">
                <a:spcBef>
                  <a:spcPts val="0"/>
                </a:spcBef>
                <a:spcAft>
                  <a:spcPts val="0"/>
                </a:spcAft>
                <a:buNone/>
              </a:pPr>
              <a:r>
                <a:rPr lang="en-US" sz="1600">
                  <a:solidFill>
                    <a:srgbClr val="B61249"/>
                  </a:solidFill>
                  <a:latin typeface="Roboto Medium"/>
                  <a:ea typeface="Roboto Medium"/>
                  <a:cs typeface="Roboto Medium"/>
                  <a:sym typeface="Roboto Medium"/>
                </a:rPr>
                <a:t>Opportunities</a:t>
              </a:r>
              <a:endParaRPr sz="1600">
                <a:solidFill>
                  <a:srgbClr val="B61249"/>
                </a:solidFill>
                <a:latin typeface="Roboto Medium"/>
                <a:ea typeface="Roboto Medium"/>
                <a:cs typeface="Roboto Medium"/>
                <a:sym typeface="Roboto Medium"/>
              </a:endParaRPr>
            </a:p>
          </p:txBody>
        </p:sp>
        <p:sp>
          <p:nvSpPr>
            <p:cNvPr id="535" name="Google Shape;535;g10cc06b7d33_0_916"/>
            <p:cNvSpPr/>
            <p:nvPr/>
          </p:nvSpPr>
          <p:spPr>
            <a:xfrm>
              <a:off x="1233923" y="1846625"/>
              <a:ext cx="1815000" cy="8298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0"/>
                </a:spcAft>
                <a:buNone/>
              </a:pPr>
              <a:r>
                <a:rPr lang="en-US" sz="1200">
                  <a:solidFill>
                    <a:srgbClr val="B61249"/>
                  </a:solidFill>
                  <a:latin typeface="Roboto"/>
                  <a:ea typeface="Roboto"/>
                  <a:cs typeface="Roboto"/>
                  <a:sym typeface="Roboto"/>
                </a:rPr>
                <a:t>Develop diverse game mode and increase exposure rate online.</a:t>
              </a:r>
              <a:endParaRPr sz="1200">
                <a:solidFill>
                  <a:srgbClr val="B61249"/>
                </a:solidFill>
                <a:latin typeface="Roboto"/>
                <a:ea typeface="Roboto"/>
                <a:cs typeface="Roboto"/>
                <a:sym typeface="Roboto"/>
              </a:endParaRPr>
            </a:p>
          </p:txBody>
        </p:sp>
        <p:sp>
          <p:nvSpPr>
            <p:cNvPr id="536" name="Google Shape;536;g10cc06b7d33_0_916"/>
            <p:cNvSpPr/>
            <p:nvPr/>
          </p:nvSpPr>
          <p:spPr>
            <a:xfrm>
              <a:off x="1233850" y="470600"/>
              <a:ext cx="1815000" cy="675000"/>
            </a:xfrm>
            <a:prstGeom prst="rect">
              <a:avLst/>
            </a:prstGeom>
            <a:noFill/>
            <a:ln>
              <a:noFill/>
            </a:ln>
          </p:spPr>
          <p:txBody>
            <a:bodyPr anchorCtr="0" anchor="t" bIns="121900" lIns="121900" spcFirstLastPara="1" rIns="121900" wrap="square" tIns="121900">
              <a:noAutofit/>
            </a:bodyPr>
            <a:lstStyle/>
            <a:p>
              <a:pPr indent="0" lvl="0" marL="0" rtl="0" algn="ctr">
                <a:spcBef>
                  <a:spcPts val="0"/>
                </a:spcBef>
                <a:spcAft>
                  <a:spcPts val="0"/>
                </a:spcAft>
                <a:buNone/>
              </a:pPr>
              <a:r>
                <a:rPr b="1" lang="en-US" sz="5300">
                  <a:solidFill>
                    <a:srgbClr val="B61249"/>
                  </a:solidFill>
                  <a:latin typeface="Roboto"/>
                  <a:ea typeface="Roboto"/>
                  <a:cs typeface="Roboto"/>
                  <a:sym typeface="Roboto"/>
                </a:rPr>
                <a:t>O</a:t>
              </a:r>
              <a:endParaRPr sz="5300">
                <a:solidFill>
                  <a:srgbClr val="B61249"/>
                </a:solidFill>
                <a:latin typeface="Roboto Thin"/>
                <a:ea typeface="Roboto Thin"/>
                <a:cs typeface="Roboto Thin"/>
                <a:sym typeface="Roboto Thin"/>
              </a:endParaRPr>
            </a:p>
          </p:txBody>
        </p:sp>
        <p:sp>
          <p:nvSpPr>
            <p:cNvPr id="537" name="Google Shape;537;g10cc06b7d33_0_916"/>
            <p:cNvSpPr/>
            <p:nvPr/>
          </p:nvSpPr>
          <p:spPr>
            <a:xfrm rot="5400000">
              <a:off x="1938871" y="2785391"/>
              <a:ext cx="389100" cy="278100"/>
            </a:xfrm>
            <a:prstGeom prst="rightArrow">
              <a:avLst>
                <a:gd fmla="val 34239" name="adj1"/>
                <a:gd fmla="val 57035" name="adj2"/>
              </a:avLst>
            </a:prstGeom>
            <a:solidFill>
              <a:srgbClr val="FFFFFF"/>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8" name="Google Shape;538;g10cc06b7d33_0_916"/>
            <p:cNvSpPr/>
            <p:nvPr/>
          </p:nvSpPr>
          <p:spPr>
            <a:xfrm>
              <a:off x="1118297" y="3172455"/>
              <a:ext cx="2030400" cy="1085400"/>
            </a:xfrm>
            <a:prstGeom prst="rect">
              <a:avLst/>
            </a:prstGeom>
            <a:noFill/>
            <a:ln>
              <a:noFill/>
            </a:ln>
          </p:spPr>
          <p:txBody>
            <a:bodyPr anchorCtr="0" anchor="t" bIns="121900" lIns="121900" spcFirstLastPara="1" rIns="121900" wrap="square" tIns="121900">
              <a:noAutofit/>
            </a:bodyPr>
            <a:lstStyle/>
            <a:p>
              <a:pPr indent="-381000" lvl="0" marL="609600" rtl="0" algn="l">
                <a:lnSpc>
                  <a:spcPct val="115000"/>
                </a:lnSpc>
                <a:spcBef>
                  <a:spcPts val="0"/>
                </a:spcBef>
                <a:spcAft>
                  <a:spcPts val="0"/>
                </a:spcAft>
                <a:buClr>
                  <a:srgbClr val="FFFFFF"/>
                </a:buClr>
                <a:buSzPts val="1200"/>
                <a:buFont typeface="Roboto"/>
                <a:buChar char="●"/>
              </a:pPr>
              <a:r>
                <a:rPr lang="en-US" sz="1200">
                  <a:solidFill>
                    <a:srgbClr val="FFFFFF"/>
                  </a:solidFill>
                  <a:latin typeface="Roboto"/>
                  <a:ea typeface="Roboto"/>
                  <a:cs typeface="Roboto"/>
                  <a:sym typeface="Roboto"/>
                </a:rPr>
                <a:t>more time to survey and develop the multi-player game</a:t>
              </a:r>
              <a:endParaRPr sz="1200">
                <a:solidFill>
                  <a:srgbClr val="FFFFFF"/>
                </a:solidFill>
                <a:latin typeface="Roboto"/>
                <a:ea typeface="Roboto"/>
                <a:cs typeface="Roboto"/>
                <a:sym typeface="Roboto"/>
              </a:endParaRPr>
            </a:p>
            <a:p>
              <a:pPr indent="-381000" lvl="0" marL="609600" rtl="0" algn="l">
                <a:lnSpc>
                  <a:spcPct val="115000"/>
                </a:lnSpc>
                <a:spcBef>
                  <a:spcPts val="0"/>
                </a:spcBef>
                <a:spcAft>
                  <a:spcPts val="0"/>
                </a:spcAft>
                <a:buClr>
                  <a:srgbClr val="FFFFFF"/>
                </a:buClr>
                <a:buSzPts val="1200"/>
                <a:buFont typeface="Roboto"/>
                <a:buChar char="●"/>
              </a:pPr>
              <a:r>
                <a:rPr lang="en-US" sz="1200">
                  <a:solidFill>
                    <a:srgbClr val="FFFFFF"/>
                  </a:solidFill>
                  <a:latin typeface="Roboto"/>
                  <a:ea typeface="Roboto"/>
                  <a:cs typeface="Roboto"/>
                  <a:sym typeface="Roboto"/>
                </a:rPr>
                <a:t>need funds to publish online (over free capacity)</a:t>
              </a:r>
              <a:endParaRPr sz="1200">
                <a:solidFill>
                  <a:srgbClr val="FFFFFF"/>
                </a:solidFill>
                <a:latin typeface="Roboto"/>
                <a:ea typeface="Roboto"/>
                <a:cs typeface="Roboto"/>
                <a:sym typeface="Roboto"/>
              </a:endParaRPr>
            </a:p>
          </p:txBody>
        </p:sp>
      </p:grpSp>
      <p:grpSp>
        <p:nvGrpSpPr>
          <p:cNvPr id="539" name="Google Shape;539;g10cc06b7d33_0_916"/>
          <p:cNvGrpSpPr/>
          <p:nvPr/>
        </p:nvGrpSpPr>
        <p:grpSpPr>
          <a:xfrm>
            <a:off x="8659233" y="954910"/>
            <a:ext cx="2493720" cy="4948342"/>
            <a:chOff x="1118231" y="283725"/>
            <a:chExt cx="2090819" cy="4076400"/>
          </a:xfrm>
        </p:grpSpPr>
        <p:sp>
          <p:nvSpPr>
            <p:cNvPr id="540" name="Google Shape;540;g10cc06b7d33_0_916"/>
            <p:cNvSpPr/>
            <p:nvPr/>
          </p:nvSpPr>
          <p:spPr>
            <a:xfrm>
              <a:off x="1178650" y="283725"/>
              <a:ext cx="2030400" cy="4076400"/>
            </a:xfrm>
            <a:prstGeom prst="rect">
              <a:avLst/>
            </a:prstGeom>
            <a:solidFill>
              <a:srgbClr val="AC1145"/>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1" name="Google Shape;541;g10cc06b7d33_0_916"/>
            <p:cNvSpPr/>
            <p:nvPr/>
          </p:nvSpPr>
          <p:spPr>
            <a:xfrm>
              <a:off x="1118231" y="341749"/>
              <a:ext cx="2030400" cy="2490600"/>
            </a:xfrm>
            <a:prstGeom prst="rect">
              <a:avLst/>
            </a:prstGeom>
            <a:solidFill>
              <a:srgbClr val="FFFFFF"/>
            </a:solidFill>
            <a:ln cap="flat" cmpd="sng" w="19050">
              <a:solidFill>
                <a:srgbClr val="B61249"/>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2" name="Google Shape;542;g10cc06b7d33_0_916"/>
            <p:cNvSpPr/>
            <p:nvPr/>
          </p:nvSpPr>
          <p:spPr>
            <a:xfrm>
              <a:off x="1233923" y="1225061"/>
              <a:ext cx="1815000" cy="608100"/>
            </a:xfrm>
            <a:prstGeom prst="rect">
              <a:avLst/>
            </a:prstGeom>
            <a:noFill/>
            <a:ln>
              <a:noFill/>
            </a:ln>
          </p:spPr>
          <p:txBody>
            <a:bodyPr anchorCtr="0" anchor="t" bIns="121900" lIns="121900" spcFirstLastPara="1" rIns="121900" wrap="square" tIns="121900">
              <a:noAutofit/>
            </a:bodyPr>
            <a:lstStyle/>
            <a:p>
              <a:pPr indent="0" lvl="0" marL="0" rtl="0" algn="ctr">
                <a:spcBef>
                  <a:spcPts val="0"/>
                </a:spcBef>
                <a:spcAft>
                  <a:spcPts val="0"/>
                </a:spcAft>
                <a:buNone/>
              </a:pPr>
              <a:r>
                <a:rPr lang="en-US" sz="1600">
                  <a:solidFill>
                    <a:srgbClr val="B61249"/>
                  </a:solidFill>
                  <a:latin typeface="Roboto Medium"/>
                  <a:ea typeface="Roboto Medium"/>
                  <a:cs typeface="Roboto Medium"/>
                  <a:sym typeface="Roboto Medium"/>
                </a:rPr>
                <a:t>Threats</a:t>
              </a:r>
              <a:endParaRPr sz="1600">
                <a:solidFill>
                  <a:srgbClr val="B61249"/>
                </a:solidFill>
                <a:latin typeface="Roboto Medium"/>
                <a:ea typeface="Roboto Medium"/>
                <a:cs typeface="Roboto Medium"/>
                <a:sym typeface="Roboto Medium"/>
              </a:endParaRPr>
            </a:p>
          </p:txBody>
        </p:sp>
        <p:sp>
          <p:nvSpPr>
            <p:cNvPr id="543" name="Google Shape;543;g10cc06b7d33_0_916"/>
            <p:cNvSpPr/>
            <p:nvPr/>
          </p:nvSpPr>
          <p:spPr>
            <a:xfrm>
              <a:off x="1233923" y="1846625"/>
              <a:ext cx="1815000" cy="8298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0"/>
                </a:spcAft>
                <a:buNone/>
              </a:pPr>
              <a:r>
                <a:rPr lang="en-US" sz="1200">
                  <a:solidFill>
                    <a:srgbClr val="B61249"/>
                  </a:solidFill>
                  <a:latin typeface="Roboto"/>
                  <a:ea typeface="Roboto"/>
                  <a:cs typeface="Roboto"/>
                  <a:sym typeface="Roboto"/>
                </a:rPr>
                <a:t>Several factors will block the development of game</a:t>
              </a:r>
              <a:endParaRPr sz="1200">
                <a:solidFill>
                  <a:srgbClr val="B61249"/>
                </a:solidFill>
                <a:latin typeface="Roboto"/>
                <a:ea typeface="Roboto"/>
                <a:cs typeface="Roboto"/>
                <a:sym typeface="Roboto"/>
              </a:endParaRPr>
            </a:p>
          </p:txBody>
        </p:sp>
        <p:sp>
          <p:nvSpPr>
            <p:cNvPr id="544" name="Google Shape;544;g10cc06b7d33_0_916"/>
            <p:cNvSpPr/>
            <p:nvPr/>
          </p:nvSpPr>
          <p:spPr>
            <a:xfrm>
              <a:off x="1233850" y="470600"/>
              <a:ext cx="1815000" cy="675000"/>
            </a:xfrm>
            <a:prstGeom prst="rect">
              <a:avLst/>
            </a:prstGeom>
            <a:noFill/>
            <a:ln>
              <a:noFill/>
            </a:ln>
          </p:spPr>
          <p:txBody>
            <a:bodyPr anchorCtr="0" anchor="t" bIns="121900" lIns="121900" spcFirstLastPara="1" rIns="121900" wrap="square" tIns="121900">
              <a:noAutofit/>
            </a:bodyPr>
            <a:lstStyle/>
            <a:p>
              <a:pPr indent="0" lvl="0" marL="0" rtl="0" algn="ctr">
                <a:spcBef>
                  <a:spcPts val="0"/>
                </a:spcBef>
                <a:spcAft>
                  <a:spcPts val="0"/>
                </a:spcAft>
                <a:buNone/>
              </a:pPr>
              <a:r>
                <a:rPr b="1" lang="en-US" sz="5300">
                  <a:solidFill>
                    <a:srgbClr val="B61249"/>
                  </a:solidFill>
                  <a:latin typeface="Roboto"/>
                  <a:ea typeface="Roboto"/>
                  <a:cs typeface="Roboto"/>
                  <a:sym typeface="Roboto"/>
                </a:rPr>
                <a:t>T</a:t>
              </a:r>
              <a:endParaRPr sz="5300">
                <a:solidFill>
                  <a:srgbClr val="B61249"/>
                </a:solidFill>
                <a:latin typeface="Roboto Thin"/>
                <a:ea typeface="Roboto Thin"/>
                <a:cs typeface="Roboto Thin"/>
                <a:sym typeface="Roboto Thin"/>
              </a:endParaRPr>
            </a:p>
          </p:txBody>
        </p:sp>
        <p:sp>
          <p:nvSpPr>
            <p:cNvPr id="545" name="Google Shape;545;g10cc06b7d33_0_916"/>
            <p:cNvSpPr/>
            <p:nvPr/>
          </p:nvSpPr>
          <p:spPr>
            <a:xfrm rot="5400000">
              <a:off x="1938871" y="2785391"/>
              <a:ext cx="389100" cy="278100"/>
            </a:xfrm>
            <a:prstGeom prst="rightArrow">
              <a:avLst>
                <a:gd fmla="val 34239" name="adj1"/>
                <a:gd fmla="val 57035" name="adj2"/>
              </a:avLst>
            </a:prstGeom>
            <a:solidFill>
              <a:srgbClr val="FFFFFF"/>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6" name="Google Shape;546;g10cc06b7d33_0_916"/>
            <p:cNvSpPr/>
            <p:nvPr/>
          </p:nvSpPr>
          <p:spPr>
            <a:xfrm>
              <a:off x="1118297" y="3172455"/>
              <a:ext cx="2030400" cy="1085400"/>
            </a:xfrm>
            <a:prstGeom prst="rect">
              <a:avLst/>
            </a:prstGeom>
            <a:noFill/>
            <a:ln>
              <a:noFill/>
            </a:ln>
          </p:spPr>
          <p:txBody>
            <a:bodyPr anchorCtr="0" anchor="t" bIns="121900" lIns="121900" spcFirstLastPara="1" rIns="121900" wrap="square" tIns="121900">
              <a:noAutofit/>
            </a:bodyPr>
            <a:lstStyle/>
            <a:p>
              <a:pPr indent="-381000" lvl="0" marL="609600" rtl="0" algn="l">
                <a:lnSpc>
                  <a:spcPct val="115000"/>
                </a:lnSpc>
                <a:spcBef>
                  <a:spcPts val="0"/>
                </a:spcBef>
                <a:spcAft>
                  <a:spcPts val="0"/>
                </a:spcAft>
                <a:buClr>
                  <a:srgbClr val="FFFFFF"/>
                </a:buClr>
                <a:buSzPts val="1200"/>
                <a:buFont typeface="Roboto"/>
                <a:buChar char="●"/>
              </a:pPr>
              <a:r>
                <a:rPr lang="en-US" sz="1200">
                  <a:solidFill>
                    <a:srgbClr val="FFFFFF"/>
                  </a:solidFill>
                  <a:latin typeface="Roboto"/>
                  <a:ea typeface="Roboto"/>
                  <a:cs typeface="Roboto"/>
                  <a:sym typeface="Roboto"/>
                </a:rPr>
                <a:t>game is not interesting enough that the examinations are few</a:t>
              </a:r>
              <a:r>
                <a:rPr lang="en-US" sz="1200">
                  <a:solidFill>
                    <a:srgbClr val="FFFFFF"/>
                  </a:solidFill>
                  <a:latin typeface="Roboto"/>
                  <a:ea typeface="Roboto"/>
                  <a:cs typeface="Roboto"/>
                  <a:sym typeface="Roboto"/>
                </a:rPr>
                <a:t> </a:t>
              </a:r>
              <a:endParaRPr sz="1200">
                <a:solidFill>
                  <a:srgbClr val="FFFFFF"/>
                </a:solidFill>
                <a:latin typeface="Roboto"/>
                <a:ea typeface="Roboto"/>
                <a:cs typeface="Roboto"/>
                <a:sym typeface="Roboto"/>
              </a:endParaRPr>
            </a:p>
            <a:p>
              <a:pPr indent="-381000" lvl="0" marL="609600" rtl="0" algn="l">
                <a:lnSpc>
                  <a:spcPct val="115000"/>
                </a:lnSpc>
                <a:spcBef>
                  <a:spcPts val="0"/>
                </a:spcBef>
                <a:spcAft>
                  <a:spcPts val="0"/>
                </a:spcAft>
                <a:buClr>
                  <a:srgbClr val="FFFFFF"/>
                </a:buClr>
                <a:buSzPts val="1200"/>
                <a:buFont typeface="Roboto"/>
                <a:buChar char="●"/>
              </a:pPr>
              <a:r>
                <a:rPr lang="en-US" sz="1200">
                  <a:solidFill>
                    <a:srgbClr val="FFFFFF"/>
                  </a:solidFill>
                  <a:latin typeface="Roboto"/>
                  <a:ea typeface="Roboto"/>
                  <a:cs typeface="Roboto"/>
                  <a:sym typeface="Roboto"/>
                </a:rPr>
                <a:t>time factor is the main threat</a:t>
              </a:r>
              <a:endParaRPr sz="1200">
                <a:solidFill>
                  <a:srgbClr val="FFFFFF"/>
                </a:solidFill>
                <a:latin typeface="Roboto"/>
                <a:ea typeface="Roboto"/>
                <a:cs typeface="Roboto"/>
                <a:sym typeface="Roboto"/>
              </a:endParaRPr>
            </a:p>
          </p:txBody>
        </p:sp>
      </p:gr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0" name="Shape 550"/>
        <p:cNvGrpSpPr/>
        <p:nvPr/>
      </p:nvGrpSpPr>
      <p:grpSpPr>
        <a:xfrm>
          <a:off x="0" y="0"/>
          <a:ext cx="0" cy="0"/>
          <a:chOff x="0" y="0"/>
          <a:chExt cx="0" cy="0"/>
        </a:xfrm>
      </p:grpSpPr>
      <p:sp>
        <p:nvSpPr>
          <p:cNvPr id="551" name="Google Shape;551;p23"/>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Conclusion</a:t>
            </a:r>
            <a:endParaRPr/>
          </a:p>
        </p:txBody>
      </p:sp>
      <p:sp>
        <p:nvSpPr>
          <p:cNvPr id="552" name="Google Shape;552;p23"/>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rmAutofit/>
          </a:bodyPr>
          <a:lstStyle/>
          <a:p>
            <a:pPr indent="-50800" lvl="0" marL="228600" rtl="0" algn="l">
              <a:lnSpc>
                <a:spcPct val="90000"/>
              </a:lnSpc>
              <a:spcBef>
                <a:spcPts val="0"/>
              </a:spcBef>
              <a:spcAft>
                <a:spcPts val="1600"/>
              </a:spcAft>
              <a:buClr>
                <a:schemeClr val="dk1"/>
              </a:buClr>
              <a:buSzPts val="2800"/>
              <a:buNone/>
            </a:pPr>
            <a:r>
              <a:rPr lang="en-US"/>
              <a:t>Oh, yah, fucking awesome~</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Game Design</a:t>
            </a:r>
            <a:endParaRPr>
              <a:solidFill>
                <a:schemeClr val="lt1"/>
              </a:solidFill>
              <a:highlight>
                <a:srgbClr val="FFFF00"/>
              </a:highlight>
            </a:endParaRPr>
          </a:p>
        </p:txBody>
      </p:sp>
      <p:sp>
        <p:nvSpPr>
          <p:cNvPr id="99" name="Google Shape;99;p5"/>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lnSpcReduction="10000"/>
          </a:bodyPr>
          <a:lstStyle/>
          <a:p>
            <a:pPr indent="-215900" lvl="0" marL="228600" rtl="0" algn="l">
              <a:lnSpc>
                <a:spcPct val="90000"/>
              </a:lnSpc>
              <a:spcBef>
                <a:spcPts val="0"/>
              </a:spcBef>
              <a:spcAft>
                <a:spcPts val="0"/>
              </a:spcAft>
              <a:buClr>
                <a:schemeClr val="dk1"/>
              </a:buClr>
              <a:buSzPts val="2600"/>
              <a:buChar char="●"/>
            </a:pPr>
            <a:r>
              <a:rPr lang="en-US" sz="2200"/>
              <a:t>Game Features</a:t>
            </a:r>
            <a:endParaRPr sz="2200"/>
          </a:p>
          <a:p>
            <a:pPr indent="-215900" lvl="0" marL="228600" rtl="0" algn="l">
              <a:lnSpc>
                <a:spcPct val="90000"/>
              </a:lnSpc>
              <a:spcBef>
                <a:spcPts val="1000"/>
              </a:spcBef>
              <a:spcAft>
                <a:spcPts val="0"/>
              </a:spcAft>
              <a:buClr>
                <a:schemeClr val="dk1"/>
              </a:buClr>
              <a:buSzPts val="2600"/>
              <a:buChar char="●"/>
            </a:pPr>
            <a:r>
              <a:rPr lang="en-US" sz="2200"/>
              <a:t>Game Story</a:t>
            </a:r>
            <a:endParaRPr sz="2200"/>
          </a:p>
          <a:p>
            <a:pPr indent="-215900" lvl="0" marL="228600" rtl="0" algn="l">
              <a:lnSpc>
                <a:spcPct val="90000"/>
              </a:lnSpc>
              <a:spcBef>
                <a:spcPts val="1000"/>
              </a:spcBef>
              <a:spcAft>
                <a:spcPts val="0"/>
              </a:spcAft>
              <a:buClr>
                <a:schemeClr val="dk1"/>
              </a:buClr>
              <a:buSzPts val="2600"/>
              <a:buChar char="●"/>
            </a:pPr>
            <a:r>
              <a:rPr lang="en-US" sz="2200"/>
              <a:t>Game Goal</a:t>
            </a:r>
            <a:endParaRPr sz="2200"/>
          </a:p>
          <a:p>
            <a:pPr indent="-215900" lvl="0" marL="228600" rtl="0" algn="l">
              <a:lnSpc>
                <a:spcPct val="90000"/>
              </a:lnSpc>
              <a:spcBef>
                <a:spcPts val="1000"/>
              </a:spcBef>
              <a:spcAft>
                <a:spcPts val="0"/>
              </a:spcAft>
              <a:buClr>
                <a:schemeClr val="dk1"/>
              </a:buClr>
              <a:buSzPts val="2600"/>
              <a:buChar char="●"/>
            </a:pPr>
            <a:r>
              <a:rPr lang="en-US" sz="2200"/>
              <a:t>Game Control</a:t>
            </a:r>
            <a:endParaRPr sz="2200"/>
          </a:p>
          <a:p>
            <a:pPr indent="-215900" lvl="0" marL="228600" rtl="0" algn="l">
              <a:lnSpc>
                <a:spcPct val="90000"/>
              </a:lnSpc>
              <a:spcBef>
                <a:spcPts val="1000"/>
              </a:spcBef>
              <a:spcAft>
                <a:spcPts val="0"/>
              </a:spcAft>
              <a:buClr>
                <a:schemeClr val="dk1"/>
              </a:buClr>
              <a:buSzPts val="2600"/>
              <a:buChar char="●"/>
            </a:pPr>
            <a:r>
              <a:rPr lang="en-US" sz="2200"/>
              <a:t>Game Levels</a:t>
            </a:r>
            <a:endParaRPr sz="2200"/>
          </a:p>
          <a:p>
            <a:pPr indent="-215900" lvl="0" marL="228600" rtl="0" algn="l">
              <a:lnSpc>
                <a:spcPct val="90000"/>
              </a:lnSpc>
              <a:spcBef>
                <a:spcPts val="1000"/>
              </a:spcBef>
              <a:spcAft>
                <a:spcPts val="0"/>
              </a:spcAft>
              <a:buClr>
                <a:schemeClr val="dk1"/>
              </a:buClr>
              <a:buSzPts val="2600"/>
              <a:buChar char="●"/>
            </a:pPr>
            <a:r>
              <a:rPr lang="en-US" sz="2200"/>
              <a:t>Characters &amp; Props</a:t>
            </a:r>
            <a:endParaRPr sz="2200"/>
          </a:p>
          <a:p>
            <a:pPr indent="-215900" lvl="0" marL="228600" rtl="0" algn="l">
              <a:lnSpc>
                <a:spcPct val="90000"/>
              </a:lnSpc>
              <a:spcBef>
                <a:spcPts val="1000"/>
              </a:spcBef>
              <a:spcAft>
                <a:spcPts val="0"/>
              </a:spcAft>
              <a:buClr>
                <a:schemeClr val="dk1"/>
              </a:buClr>
              <a:buSzPts val="2600"/>
              <a:buChar char="●"/>
            </a:pPr>
            <a:r>
              <a:rPr lang="en-US" sz="2200"/>
              <a:t>Particle systems</a:t>
            </a:r>
            <a:endParaRPr sz="2200"/>
          </a:p>
          <a:p>
            <a:pPr indent="-215900" lvl="0" marL="228600" rtl="0" algn="l">
              <a:lnSpc>
                <a:spcPct val="90000"/>
              </a:lnSpc>
              <a:spcBef>
                <a:spcPts val="1000"/>
              </a:spcBef>
              <a:spcAft>
                <a:spcPts val="0"/>
              </a:spcAft>
              <a:buClr>
                <a:schemeClr val="dk1"/>
              </a:buClr>
              <a:buSzPts val="2600"/>
              <a:buChar char="●"/>
            </a:pPr>
            <a:r>
              <a:rPr lang="en-US" sz="2200"/>
              <a:t>Sound effects </a:t>
            </a:r>
            <a:endParaRPr sz="2200"/>
          </a:p>
          <a:p>
            <a:pPr indent="-215900" lvl="0" marL="228600" rtl="0" algn="l">
              <a:lnSpc>
                <a:spcPct val="90000"/>
              </a:lnSpc>
              <a:spcBef>
                <a:spcPts val="1600"/>
              </a:spcBef>
              <a:spcAft>
                <a:spcPts val="1600"/>
              </a:spcAft>
              <a:buClr>
                <a:schemeClr val="dk1"/>
              </a:buClr>
              <a:buSzPts val="2600"/>
              <a:buChar char="●"/>
            </a:pPr>
            <a:r>
              <a:rPr lang="en-US" sz="2200"/>
              <a:t>Game Intro</a:t>
            </a:r>
            <a:endParaRPr sz="22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Game Design - Game features</a:t>
            </a:r>
            <a:endParaRPr/>
          </a:p>
        </p:txBody>
      </p:sp>
      <p:sp>
        <p:nvSpPr>
          <p:cNvPr id="105" name="Google Shape;105;p6"/>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rmAutofit/>
          </a:bodyPr>
          <a:lstStyle/>
          <a:p>
            <a:pPr indent="-215900" lvl="0" marL="228600" rtl="0" algn="l">
              <a:lnSpc>
                <a:spcPct val="90000"/>
              </a:lnSpc>
              <a:spcBef>
                <a:spcPts val="0"/>
              </a:spcBef>
              <a:spcAft>
                <a:spcPts val="0"/>
              </a:spcAft>
              <a:buClr>
                <a:schemeClr val="dk1"/>
              </a:buClr>
              <a:buSzPts val="2600"/>
              <a:buChar char="●"/>
            </a:pPr>
            <a:r>
              <a:rPr lang="en-US" sz="2200"/>
              <a:t>Immerse Experience</a:t>
            </a:r>
            <a:endParaRPr sz="2200"/>
          </a:p>
          <a:p>
            <a:pPr indent="-215900" lvl="0" marL="228600" rtl="0" algn="l">
              <a:lnSpc>
                <a:spcPct val="90000"/>
              </a:lnSpc>
              <a:spcBef>
                <a:spcPts val="1000"/>
              </a:spcBef>
              <a:spcAft>
                <a:spcPts val="0"/>
              </a:spcAft>
              <a:buClr>
                <a:schemeClr val="dk1"/>
              </a:buClr>
              <a:buSzPts val="2600"/>
              <a:buChar char="●"/>
            </a:pPr>
            <a:r>
              <a:rPr lang="en-US" sz="2200"/>
              <a:t>New Game Mode</a:t>
            </a:r>
            <a:endParaRPr sz="2200"/>
          </a:p>
          <a:p>
            <a:pPr indent="-215900" lvl="0" marL="228600" rtl="0" algn="l">
              <a:lnSpc>
                <a:spcPct val="90000"/>
              </a:lnSpc>
              <a:spcBef>
                <a:spcPts val="1000"/>
              </a:spcBef>
              <a:spcAft>
                <a:spcPts val="0"/>
              </a:spcAft>
              <a:buClr>
                <a:schemeClr val="dk1"/>
              </a:buClr>
              <a:buSzPts val="2600"/>
              <a:buChar char="●"/>
            </a:pPr>
            <a:r>
              <a:rPr lang="en-US" sz="2200"/>
              <a:t>Fascinating Scenes</a:t>
            </a:r>
            <a:endParaRPr sz="22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Game Design - Game story</a:t>
            </a:r>
            <a:endParaRPr/>
          </a:p>
        </p:txBody>
      </p:sp>
      <p:sp>
        <p:nvSpPr>
          <p:cNvPr id="111" name="Google Shape;111;p7"/>
          <p:cNvSpPr txBox="1"/>
          <p:nvPr/>
        </p:nvSpPr>
        <p:spPr>
          <a:xfrm>
            <a:off x="838188" y="1690700"/>
            <a:ext cx="5389500" cy="4525200"/>
          </a:xfrm>
          <a:prstGeom prst="rect">
            <a:avLst/>
          </a:prstGeom>
          <a:noFill/>
          <a:ln>
            <a:noFill/>
          </a:ln>
        </p:spPr>
        <p:txBody>
          <a:bodyPr anchorCtr="0" anchor="t" bIns="91425" lIns="91425" spcFirstLastPara="1" rIns="91425" wrap="square" tIns="91425">
            <a:normAutofit lnSpcReduction="10000"/>
          </a:bodyPr>
          <a:lstStyle/>
          <a:p>
            <a:pPr indent="457200" lvl="0" marL="0" rtl="0" algn="l">
              <a:lnSpc>
                <a:spcPct val="115000"/>
              </a:lnSpc>
              <a:spcBef>
                <a:spcPts val="0"/>
              </a:spcBef>
              <a:spcAft>
                <a:spcPts val="0"/>
              </a:spcAft>
              <a:buNone/>
            </a:pPr>
            <a:r>
              <a:rPr lang="en-US" sz="1800">
                <a:solidFill>
                  <a:srgbClr val="CACACA"/>
                </a:solidFill>
                <a:latin typeface="Average"/>
                <a:ea typeface="Average"/>
                <a:cs typeface="Average"/>
                <a:sym typeface="Average"/>
              </a:rPr>
              <a:t>Severe disease has stroken the world for a period of time. The governments of countries try hard to have citizens vaccinated. They also strongly appeal to their citizens to wear masks in order to protect themselves and others. </a:t>
            </a:r>
            <a:endParaRPr sz="1800">
              <a:solidFill>
                <a:srgbClr val="CACACA"/>
              </a:solidFill>
              <a:latin typeface="Average"/>
              <a:ea typeface="Average"/>
              <a:cs typeface="Average"/>
              <a:sym typeface="Average"/>
            </a:endParaRPr>
          </a:p>
          <a:p>
            <a:pPr indent="0" lvl="0" marL="0" rtl="0" algn="l">
              <a:lnSpc>
                <a:spcPct val="115000"/>
              </a:lnSpc>
              <a:spcBef>
                <a:spcPts val="1200"/>
              </a:spcBef>
              <a:spcAft>
                <a:spcPts val="0"/>
              </a:spcAft>
              <a:buNone/>
            </a:pPr>
            <a:r>
              <a:rPr lang="en-US" sz="1800">
                <a:solidFill>
                  <a:srgbClr val="CACACA"/>
                </a:solidFill>
                <a:latin typeface="Average"/>
                <a:ea typeface="Average"/>
                <a:cs typeface="Average"/>
                <a:sym typeface="Average"/>
              </a:rPr>
              <a:t>	You have gradually noticed the situation of spreading disease, and you also find out that some regions are severe and some are not.  People tend to get rid of dangerous regions and swarm into safe regions. While they enter the safe region, they still try to grab more supplies they can. </a:t>
            </a:r>
            <a:endParaRPr sz="1800">
              <a:solidFill>
                <a:srgbClr val="CACACA"/>
              </a:solidFill>
              <a:latin typeface="Average"/>
              <a:ea typeface="Average"/>
              <a:cs typeface="Average"/>
              <a:sym typeface="Average"/>
            </a:endParaRPr>
          </a:p>
          <a:p>
            <a:pPr indent="457200" lvl="0" marL="0" rtl="0" algn="l">
              <a:lnSpc>
                <a:spcPct val="115000"/>
              </a:lnSpc>
              <a:spcBef>
                <a:spcPts val="1200"/>
              </a:spcBef>
              <a:spcAft>
                <a:spcPts val="1200"/>
              </a:spcAft>
              <a:buNone/>
            </a:pPr>
            <a:r>
              <a:rPr lang="en-US" sz="1800">
                <a:solidFill>
                  <a:srgbClr val="CACACA"/>
                </a:solidFill>
                <a:latin typeface="Average"/>
                <a:ea typeface="Average"/>
                <a:cs typeface="Average"/>
                <a:sym typeface="Average"/>
              </a:rPr>
              <a:t>Watching those raving behavior, you are conscious of making yourself out of threat right now! </a:t>
            </a:r>
            <a:endParaRPr sz="1800">
              <a:solidFill>
                <a:srgbClr val="CACACA"/>
              </a:solidFill>
              <a:latin typeface="Average"/>
              <a:ea typeface="Average"/>
              <a:cs typeface="Average"/>
              <a:sym typeface="Average"/>
            </a:endParaRPr>
          </a:p>
        </p:txBody>
      </p:sp>
      <p:pic>
        <p:nvPicPr>
          <p:cNvPr id="112" name="Google Shape;112;p7"/>
          <p:cNvPicPr preferRelativeResize="0"/>
          <p:nvPr/>
        </p:nvPicPr>
        <p:blipFill>
          <a:blip r:embed="rId3">
            <a:alphaModFix/>
          </a:blip>
          <a:stretch>
            <a:fillRect/>
          </a:stretch>
        </p:blipFill>
        <p:spPr>
          <a:xfrm>
            <a:off x="6420624" y="1915513"/>
            <a:ext cx="5196839" cy="407566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Game Design - Game goal</a:t>
            </a:r>
            <a:endParaRPr/>
          </a:p>
        </p:txBody>
      </p:sp>
      <p:sp>
        <p:nvSpPr>
          <p:cNvPr id="118" name="Google Shape;118;p8"/>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rmAutofit/>
          </a:bodyPr>
          <a:lstStyle/>
          <a:p>
            <a:pPr indent="-215900" lvl="0" marL="228600" rtl="0" algn="l">
              <a:lnSpc>
                <a:spcPct val="95000"/>
              </a:lnSpc>
              <a:spcBef>
                <a:spcPts val="0"/>
              </a:spcBef>
              <a:spcAft>
                <a:spcPts val="0"/>
              </a:spcAft>
              <a:buSzPts val="2600"/>
              <a:buChar char="●"/>
            </a:pPr>
            <a:r>
              <a:rPr lang="en-US" sz="2200"/>
              <a:t>i</a:t>
            </a:r>
            <a:r>
              <a:rPr lang="en-US" sz="2200"/>
              <a:t>f you step on the dangerous zone (red bricks), your life value will decrease</a:t>
            </a:r>
            <a:endParaRPr sz="2200"/>
          </a:p>
          <a:p>
            <a:pPr indent="-215900" lvl="0" marL="228600" rtl="0" algn="l">
              <a:lnSpc>
                <a:spcPct val="95000"/>
              </a:lnSpc>
              <a:spcBef>
                <a:spcPts val="0"/>
              </a:spcBef>
              <a:spcAft>
                <a:spcPts val="0"/>
              </a:spcAft>
              <a:buSzPts val="2600"/>
              <a:buChar char="●"/>
            </a:pPr>
            <a:r>
              <a:rPr lang="en-US" sz="2200"/>
              <a:t>get vaccine to recover your life value! </a:t>
            </a:r>
            <a:endParaRPr sz="2200"/>
          </a:p>
          <a:p>
            <a:pPr indent="-215900" lvl="0" marL="228600" rtl="0" algn="l">
              <a:lnSpc>
                <a:spcPct val="95000"/>
              </a:lnSpc>
              <a:spcBef>
                <a:spcPts val="0"/>
              </a:spcBef>
              <a:spcAft>
                <a:spcPts val="0"/>
              </a:spcAft>
              <a:buSzPts val="2600"/>
              <a:buChar char="●"/>
            </a:pPr>
            <a:r>
              <a:rPr lang="en-US" sz="2200"/>
              <a:t>if you encounter NPCs, try to get rid of them!</a:t>
            </a:r>
            <a:endParaRPr sz="2200"/>
          </a:p>
          <a:p>
            <a:pPr indent="-215900" lvl="0" marL="228600" rtl="0" algn="l">
              <a:lnSpc>
                <a:spcPct val="95000"/>
              </a:lnSpc>
              <a:spcBef>
                <a:spcPts val="0"/>
              </a:spcBef>
              <a:spcAft>
                <a:spcPts val="0"/>
              </a:spcAft>
              <a:buSzPts val="2600"/>
              <a:buChar char="●"/>
            </a:pPr>
            <a:r>
              <a:rPr lang="en-US" sz="2200"/>
              <a:t>they are going to chase you and grab your facemasks and needles!</a:t>
            </a:r>
            <a:endParaRPr sz="2200"/>
          </a:p>
          <a:p>
            <a:pPr indent="-215900" lvl="0" marL="228600" rtl="0" algn="l">
              <a:lnSpc>
                <a:spcPct val="95000"/>
              </a:lnSpc>
              <a:spcBef>
                <a:spcPts val="0"/>
              </a:spcBef>
              <a:spcAft>
                <a:spcPts val="0"/>
              </a:spcAft>
              <a:buSzPts val="2600"/>
              <a:buChar char="●"/>
            </a:pPr>
            <a:r>
              <a:rPr lang="en-US" sz="2200"/>
              <a:t>So try your best to collect the props during the game as much as possible</a:t>
            </a:r>
            <a:endParaRPr sz="2200"/>
          </a:p>
          <a:p>
            <a:pPr indent="-215900" lvl="0" marL="228600" rtl="0" algn="l">
              <a:lnSpc>
                <a:spcPct val="95000"/>
              </a:lnSpc>
              <a:spcBef>
                <a:spcPts val="0"/>
              </a:spcBef>
              <a:spcAft>
                <a:spcPts val="0"/>
              </a:spcAft>
              <a:buSzPts val="2600"/>
              <a:buChar char="●"/>
            </a:pPr>
            <a:r>
              <a:rPr lang="en-US" sz="2200"/>
              <a:t>observe the music tempo and make yourself on safe zone (green bricks)!</a:t>
            </a:r>
            <a:endParaRPr sz="2200"/>
          </a:p>
          <a:p>
            <a:pPr indent="0" lvl="0" marL="0" rtl="0" algn="l">
              <a:lnSpc>
                <a:spcPct val="95000"/>
              </a:lnSpc>
              <a:spcBef>
                <a:spcPts val="0"/>
              </a:spcBef>
              <a:spcAft>
                <a:spcPts val="0"/>
              </a:spcAft>
              <a:buNone/>
            </a:pPr>
            <a:r>
              <a:t/>
            </a:r>
            <a:endParaRPr sz="2200"/>
          </a:p>
          <a:p>
            <a:pPr indent="-215900" lvl="0" marL="228600" rtl="0" algn="l">
              <a:lnSpc>
                <a:spcPct val="95000"/>
              </a:lnSpc>
              <a:spcBef>
                <a:spcPts val="0"/>
              </a:spcBef>
              <a:spcAft>
                <a:spcPts val="0"/>
              </a:spcAft>
              <a:buClr>
                <a:schemeClr val="dk1"/>
              </a:buClr>
              <a:buSzPts val="2600"/>
              <a:buChar char="●"/>
            </a:pPr>
            <a:r>
              <a:rPr lang="en-US" sz="2200"/>
              <a:t>Don’t forget to put on your mask! </a:t>
            </a:r>
            <a:endParaRPr sz="2200"/>
          </a:p>
          <a:p>
            <a:pPr indent="-215900" lvl="0" marL="228600" rtl="0" algn="l">
              <a:lnSpc>
                <a:spcPct val="95000"/>
              </a:lnSpc>
              <a:spcBef>
                <a:spcPts val="0"/>
              </a:spcBef>
              <a:spcAft>
                <a:spcPts val="0"/>
              </a:spcAft>
              <a:buClr>
                <a:schemeClr val="dk1"/>
              </a:buClr>
              <a:buSzPts val="2600"/>
              <a:buChar char="●"/>
            </a:pPr>
            <a:r>
              <a:rPr lang="en-US" sz="2200"/>
              <a:t>Protect yourself and people around </a:t>
            </a:r>
            <a:r>
              <a:rPr lang="en-US" sz="2200"/>
              <a:t>ˋ( ° ▽、° ) </a:t>
            </a:r>
            <a:endParaRPr sz="2200"/>
          </a:p>
          <a:p>
            <a:pPr indent="-50800" lvl="0" marL="228600" rtl="0" algn="l">
              <a:lnSpc>
                <a:spcPct val="95000"/>
              </a:lnSpc>
              <a:spcBef>
                <a:spcPts val="1000"/>
              </a:spcBef>
              <a:spcAft>
                <a:spcPts val="1600"/>
              </a:spcAft>
              <a:buClr>
                <a:schemeClr val="dk1"/>
              </a:buClr>
              <a:buSzPts val="2800"/>
              <a:buNone/>
            </a:pPr>
            <a:r>
              <a:t/>
            </a:r>
            <a:endParaRPr sz="2200"/>
          </a:p>
        </p:txBody>
      </p:sp>
      <p:pic>
        <p:nvPicPr>
          <p:cNvPr id="119" name="Google Shape;119;p8"/>
          <p:cNvPicPr preferRelativeResize="0"/>
          <p:nvPr/>
        </p:nvPicPr>
        <p:blipFill>
          <a:blip r:embed="rId3">
            <a:alphaModFix/>
          </a:blip>
          <a:stretch>
            <a:fillRect/>
          </a:stretch>
        </p:blipFill>
        <p:spPr>
          <a:xfrm>
            <a:off x="8440500" y="4358900"/>
            <a:ext cx="3751500" cy="24991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2016-12-19T12:18:22Z</dcterms:created>
  <dc:creator>User</dc:creator>
</cp:coreProperties>
</file>